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8.xml" ContentType="application/vnd.openxmlformats-officedocument.presentationml.slide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4.xml" ContentType="application/vnd.openxmlformats-officedocument.presentationml.slide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21"/>
  </p:notesMasterIdLst>
  <p:handoutMasterIdLst>
    <p:handoutMasterId r:id="rId22"/>
  </p:handoutMasterIdLst>
  <p:sldIdLst>
    <p:sldId id="303" r:id="rId3"/>
    <p:sldId id="287" r:id="rId4"/>
    <p:sldId id="288" r:id="rId5"/>
    <p:sldId id="289" r:id="rId6"/>
    <p:sldId id="290" r:id="rId7"/>
    <p:sldId id="291" r:id="rId8"/>
    <p:sldId id="292" r:id="rId9"/>
    <p:sldId id="293" r:id="rId10"/>
    <p:sldId id="294" r:id="rId11"/>
    <p:sldId id="297" r:id="rId12"/>
    <p:sldId id="298" r:id="rId13"/>
    <p:sldId id="299" r:id="rId14"/>
    <p:sldId id="300" r:id="rId15"/>
    <p:sldId id="301" r:id="rId16"/>
    <p:sldId id="302" r:id="rId17"/>
    <p:sldId id="295" r:id="rId18"/>
    <p:sldId id="296" r:id="rId19"/>
    <p:sldId id="304" r:id="rId20"/>
  </p:sldIdLst>
  <p:sldSz cx="12192000" cy="6858000"/>
  <p:notesSz cx="6858000" cy="9144000"/>
  <p:embeddedFontLst>
    <p:embeddedFont>
      <p:font typeface="Calibri" pitchFamily="34" charset="0"/>
      <p:regular r:id="rId23"/>
      <p:bold r:id="rId24"/>
      <p:italic r:id="rId25"/>
      <p:boldItalic r:id="rId26"/>
    </p:embeddedFont>
    <p:embeddedFont>
      <p:font typeface="Titillium" charset="-18"/>
      <p:regular r:id="rId27"/>
      <p:bold r:id="rId28"/>
      <p:italic r:id="rId29"/>
      <p:boldItalic r:id="rId30"/>
    </p:embeddedFont>
  </p:embeddedFontLst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9900"/>
    <a:srgbClr val="505050"/>
    <a:srgbClr val="F0F0F0"/>
    <a:srgbClr val="E1E1E1"/>
    <a:srgbClr val="AAAAAA"/>
    <a:srgbClr val="EBEBEB"/>
    <a:srgbClr val="878787"/>
    <a:srgbClr val="6E6E6E"/>
    <a:srgbClr val="4B4B4B"/>
    <a:srgbClr val="505F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6842" autoAdjust="0"/>
  </p:normalViewPr>
  <p:slideViewPr>
    <p:cSldViewPr snapToGrid="0">
      <p:cViewPr varScale="1">
        <p:scale>
          <a:sx n="74" d="100"/>
          <a:sy n="74" d="100"/>
        </p:scale>
        <p:origin x="-558" y="-9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4.fntdata"/><Relationship Id="rId21" Type="http://schemas.openxmlformats.org/officeDocument/2006/relationships/notesMaster" Target="notesMasters/notesMaster1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3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2.fntdata"/><Relationship Id="rId32" Type="http://schemas.openxmlformats.org/officeDocument/2006/relationships/viewProps" Target="viewProps.xml"/><Relationship Id="rId37" Type="http://schemas.openxmlformats.org/officeDocument/2006/relationships/customXml" Target="../customXml/item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customXml" Target="../customXml/item2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customXml" Target="../customXml/item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>
            <a:extLst>
              <a:ext uri="{FF2B5EF4-FFF2-40B4-BE49-F238E27FC236}">
                <a16:creationId xmlns:a16="http://schemas.microsoft.com/office/drawing/2014/main" xmlns="" id="{B8FE57F1-0EBE-4101-8124-16E94DAA0E4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xmlns="" id="{3EEFF766-AC8A-49B1-B5A6-C8AE59C9AE1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DA62B7-CD3C-4F8C-B615-E36FC6E6C300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xmlns="" id="{08128763-23DA-4BB2-8E74-E19C47F9D3B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xmlns="" id="{25A459D4-A3D3-4A9E-84A5-7793B1A1F89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B7464D-B868-4E3C-B471-75825E3C78B7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770194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35C0ED-BBD0-41F2-AE41-BDF3EC4FDD92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F1A50C-007C-4F5B-A82C-685F3663D62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91501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\\DISKSTATION\Mars\DataLab\ACC_konferenca_2020\PPT\naslovna_slika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Naslov 1">
            <a:extLst>
              <a:ext uri="{FF2B5EF4-FFF2-40B4-BE49-F238E27FC236}">
                <a16:creationId xmlns:a16="http://schemas.microsoft.com/office/drawing/2014/main" xmlns="" id="{7560DFBA-4227-4E47-874D-93115D8996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62100" y="1581150"/>
            <a:ext cx="9062742" cy="2552699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9" name="Označba mesta besedila 2">
            <a:extLst>
              <a:ext uri="{FF2B5EF4-FFF2-40B4-BE49-F238E27FC236}">
                <a16:creationId xmlns:a16="http://schemas.microsoft.com/office/drawing/2014/main" xmlns="" id="{D51D2D73-AEA7-457F-8777-68B2AA7E54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71624" y="4732338"/>
            <a:ext cx="9048751" cy="954087"/>
          </a:xfrm>
        </p:spPr>
        <p:txBody>
          <a:bodyPr>
            <a:normAutofit/>
          </a:bodyPr>
          <a:lstStyle>
            <a:lvl1pPr marL="0" indent="0">
              <a:buNone/>
              <a:defRPr sz="2800" i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cxnSp>
        <p:nvCxnSpPr>
          <p:cNvPr id="3" name="Raven povezovalnik 2"/>
          <p:cNvCxnSpPr/>
          <p:nvPr userDrawn="1"/>
        </p:nvCxnSpPr>
        <p:spPr>
          <a:xfrm>
            <a:off x="1695182" y="4343400"/>
            <a:ext cx="10496818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značba mesta besedila 2">
            <a:extLst>
              <a:ext uri="{FF2B5EF4-FFF2-40B4-BE49-F238E27FC236}">
                <a16:creationId xmlns:a16="http://schemas.microsoft.com/office/drawing/2014/main" xmlns="" id="{D51D2D73-AEA7-457F-8777-68B2AA7E5433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571625" y="5808664"/>
            <a:ext cx="9048751" cy="33496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E099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xmlns="" id="{858F5FC6-10C7-4175-9C8B-078315F33C9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998" y="625451"/>
            <a:ext cx="6397686" cy="364320"/>
          </a:xfrm>
          <a:prstGeom prst="rect">
            <a:avLst/>
          </a:prstGeom>
        </p:spPr>
      </p:pic>
      <p:pic>
        <p:nvPicPr>
          <p:cNvPr id="12" name="Slika 11">
            <a:extLst>
              <a:ext uri="{FF2B5EF4-FFF2-40B4-BE49-F238E27FC236}">
                <a16:creationId xmlns:a16="http://schemas.microsoft.com/office/drawing/2014/main" xmlns="" id="{FB580FC0-EDF6-434B-A0BC-E9B6A2785F4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6007" y="592065"/>
            <a:ext cx="945457" cy="456971"/>
          </a:xfrm>
          <a:prstGeom prst="rect">
            <a:avLst/>
          </a:prstGeom>
        </p:spPr>
      </p:pic>
      <p:cxnSp>
        <p:nvCxnSpPr>
          <p:cNvPr id="6" name="Raven povezovalnik 5">
            <a:extLst>
              <a:ext uri="{FF2B5EF4-FFF2-40B4-BE49-F238E27FC236}">
                <a16:creationId xmlns:a16="http://schemas.microsoft.com/office/drawing/2014/main" xmlns="" id="{A2339C80-2EC1-43F2-A67B-3A61B4FED23A}"/>
              </a:ext>
            </a:extLst>
          </p:cNvPr>
          <p:cNvCxnSpPr/>
          <p:nvPr userDrawn="1"/>
        </p:nvCxnSpPr>
        <p:spPr>
          <a:xfrm>
            <a:off x="8436384" y="614693"/>
            <a:ext cx="0" cy="41171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6990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5AA2AC55-BA59-423D-8B31-DA9B63D81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xmlns="" id="{FB046596-8794-440C-AD62-CA3AF52E63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5053198D-988C-44C7-BE29-F0CED526D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D42FA45D-2593-494C-940B-8FAB6B898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4DC2E57E-E38D-435F-8C3A-D53F5AE50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68612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7560DFBA-4227-4E47-874D-93115D899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523622"/>
            <a:ext cx="979299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xmlns="" id="{D51D2D73-AEA7-457F-8777-68B2AA7E54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979299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E7955856-4C75-4917-95FA-C80E06ECF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EDAFD531-3553-4FC1-A60F-595458303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019A160D-FFDA-4DE5-B2F3-4B0EEC8C8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54906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C48B3EEA-F304-4706-9175-65A1C4603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xmlns="" id="{150B39A2-4EAC-4D20-A45C-6208E9128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xmlns="" id="{2822F571-3BE1-4F7B-BA87-B9F7374E4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xmlns="" id="{B20153C2-A985-43BC-8128-603971FA1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  <p:sp>
        <p:nvSpPr>
          <p:cNvPr id="8" name="Označba mesta vsebine 2">
            <a:extLst>
              <a:ext uri="{FF2B5EF4-FFF2-40B4-BE49-F238E27FC236}">
                <a16:creationId xmlns:a16="http://schemas.microsoft.com/office/drawing/2014/main" xmlns="" id="{11D78F8E-9391-4A38-A7C5-E1317B547DA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5819775" y="2346690"/>
            <a:ext cx="4800600" cy="3730429"/>
          </a:xfrm>
        </p:spPr>
        <p:txBody>
          <a:bodyPr/>
          <a:lstStyle/>
          <a:p>
            <a:pPr lvl="0"/>
            <a:r>
              <a:rPr lang="sl-SI" dirty="0"/>
              <a:t>Uredite sloge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  <p:sp>
        <p:nvSpPr>
          <p:cNvPr id="9" name="Označba mesta vsebine 2">
            <a:extLst>
              <a:ext uri="{FF2B5EF4-FFF2-40B4-BE49-F238E27FC236}">
                <a16:creationId xmlns:a16="http://schemas.microsoft.com/office/drawing/2014/main" xmlns="" id="{11D78F8E-9391-4A38-A7C5-E1317B547DAD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8200" y="2346690"/>
            <a:ext cx="4800600" cy="3730429"/>
          </a:xfrm>
        </p:spPr>
        <p:txBody>
          <a:bodyPr/>
          <a:lstStyle/>
          <a:p>
            <a:pPr lvl="0"/>
            <a:r>
              <a:rPr lang="sl-SI" dirty="0"/>
              <a:t>Uredite sloge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</p:spTree>
    <p:extLst>
      <p:ext uri="{BB962C8B-B14F-4D97-AF65-F5344CB8AC3E}">
        <p14:creationId xmlns:p14="http://schemas.microsoft.com/office/powerpoint/2010/main" val="1721404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BC28BFEB-4FF7-4AFA-8555-D016D08B6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9780587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xmlns="" id="{E1A57F84-2F04-4620-A242-37CF4DA82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xmlns="" id="{6331DE63-D988-4300-8080-284CAE0CF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xmlns="" id="{AFC5A5A8-8F32-4864-A09C-154187277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  <p:sp>
        <p:nvSpPr>
          <p:cNvPr id="12" name="Označba mesta besedila 2">
            <a:extLst>
              <a:ext uri="{FF2B5EF4-FFF2-40B4-BE49-F238E27FC236}">
                <a16:creationId xmlns:a16="http://schemas.microsoft.com/office/drawing/2014/main" xmlns="" id="{F7A55D0A-BE3A-454A-8C05-83DF3047AFF8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821364" y="1809749"/>
            <a:ext cx="4799012" cy="6953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13" name="Označba mesta vsebine 3">
            <a:extLst>
              <a:ext uri="{FF2B5EF4-FFF2-40B4-BE49-F238E27FC236}">
                <a16:creationId xmlns:a16="http://schemas.microsoft.com/office/drawing/2014/main" xmlns="" id="{EAC32D71-CF2B-47AE-A1DA-4DE94CA59E84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821363" y="2505075"/>
            <a:ext cx="4799012" cy="3571875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14" name="Označba mesta besedila 2">
            <a:extLst>
              <a:ext uri="{FF2B5EF4-FFF2-40B4-BE49-F238E27FC236}">
                <a16:creationId xmlns:a16="http://schemas.microsoft.com/office/drawing/2014/main" xmlns="" id="{F7A55D0A-BE3A-454A-8C05-83DF3047AFF8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839789" y="1809749"/>
            <a:ext cx="4799012" cy="6953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15" name="Označba mesta vsebine 3">
            <a:extLst>
              <a:ext uri="{FF2B5EF4-FFF2-40B4-BE49-F238E27FC236}">
                <a16:creationId xmlns:a16="http://schemas.microsoft.com/office/drawing/2014/main" xmlns="" id="{EAC32D71-CF2B-47AE-A1DA-4DE94CA59E84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839788" y="2505075"/>
            <a:ext cx="4799012" cy="3571875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</p:spTree>
    <p:extLst>
      <p:ext uri="{BB962C8B-B14F-4D97-AF65-F5344CB8AC3E}">
        <p14:creationId xmlns:p14="http://schemas.microsoft.com/office/powerpoint/2010/main" val="4275781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2FFB06F2-05D2-41B4-89EA-3902D6698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xmlns="" id="{F2815FD2-8AFD-48DE-B222-1317B92C4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xmlns="" id="{76372195-3997-4740-98D2-A0A016EE4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xmlns="" id="{5F207EF2-D002-4236-A5B9-38FCED01A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89499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xmlns="" id="{6C29583F-3FDF-4A61-BAA8-D47BF43A1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xmlns="" id="{60F3796B-136C-4861-9AD8-D0445B186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xmlns="" id="{7167D57B-432B-4E35-8CAB-DEE905F24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77722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0A8F0D71-E3FE-46E2-B901-751568DAE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xmlns="" id="{D7197F7A-5E57-4EA5-B41E-8926E42D15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2050" y="457201"/>
            <a:ext cx="5638800" cy="561974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xmlns="" id="{11FE7B85-B8B5-4A3A-BFD9-C33E11B9AA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3932237" cy="401955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xmlns="" id="{62167E7B-0CA1-42CE-8488-7DAF6A4EC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xmlns="" id="{C232E164-D8BB-40B4-A154-1E68CC106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xmlns="" id="{7D6177BE-2194-47A1-BCB1-48A7B94A8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47440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A8A27E8D-B117-485E-A4B1-9E831C575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xmlns="" id="{20F925CA-4295-49C1-A911-CE9E4231F7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72051" y="457200"/>
            <a:ext cx="5638800" cy="561974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xmlns="" id="{423180B6-7D14-4F6B-8327-C6997BF535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40195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xmlns="" id="{393CD4DC-D025-4B76-9897-8309D1F15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xmlns="" id="{991D6C27-D29E-4E4E-834A-85A6314BC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xmlns="" id="{E008B0D9-4983-4362-9926-6BF353093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87621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4B92842E-2625-4D06-92A2-A49E480A6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xmlns="" id="{0725B1D4-BBA4-49D5-BA5D-E9B1C97F52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FF4BEF31-8A91-4C72-B33C-18A4B2A85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97DD41C1-8712-4021-BA76-381789D7D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821B2F5F-494B-4CE0-BC5A-BD593E818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34962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xmlns="" id="{E1054009-712C-47F3-923A-A0D4DD4FE9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848600" y="365125"/>
            <a:ext cx="2771775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xmlns="" id="{E7891B67-8BD1-4FC4-A620-7038C4F50E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6772275" cy="5811838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6FC2ABDD-0CA4-4291-B37A-7A1BC7731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A9E43E92-14F1-4AF1-9D85-1B38CA4D9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759638B2-E96E-460E-9BA0-B82BE9CDA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73319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xmlns="" id="{8CB9CE55-5D4C-4CBA-87CD-726A72899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xmlns="" id="{B0CE7D4E-A1AC-44CA-8FD9-966C76D8A5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C35C5949-B677-4035-9E5A-E39CBFD165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Titillium" panose="00000500000000000000" pitchFamily="50" charset="-18"/>
              </a:defRPr>
            </a:lvl1pPr>
          </a:lstStyle>
          <a:p>
            <a:fld id="{F1E88D37-FAED-4AA9-B10C-C27A9056D248}" type="datetimeFigureOut">
              <a:rPr lang="sl-SI" smtClean="0"/>
              <a:pPr/>
              <a:t>4. 02. 2020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63DAF15D-EA68-4A88-AB63-31A34B4288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Titillium" panose="00000500000000000000" pitchFamily="50" charset="-18"/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037D40CA-E39C-4D26-AC83-5E23F5B15F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Titillium" panose="00000500000000000000" pitchFamily="50" charset="-18"/>
              </a:defRPr>
            </a:lvl1pPr>
          </a:lstStyle>
          <a:p>
            <a:fld id="{DED8E275-117B-4DC9-A33B-A88DFDEDAD1A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28904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itillium" panose="00000500000000000000" pitchFamily="50" charset="-18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tillium" panose="00000500000000000000" pitchFamily="50" charset="-1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tillium" panose="00000500000000000000" pitchFamily="50" charset="-1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tillium" panose="00000500000000000000" pitchFamily="50" charset="-1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tillium" panose="00000500000000000000" pitchFamily="50" charset="-1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tillium" panose="00000500000000000000" pitchFamily="50" charset="-1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otnik 6"/>
          <p:cNvSpPr/>
          <p:nvPr userDrawn="1"/>
        </p:nvSpPr>
        <p:spPr>
          <a:xfrm>
            <a:off x="11474506" y="0"/>
            <a:ext cx="717493" cy="6858000"/>
          </a:xfrm>
          <a:prstGeom prst="rect">
            <a:avLst/>
          </a:prstGeom>
          <a:solidFill>
            <a:srgbClr val="4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xmlns="" id="{8CB9CE55-5D4C-4CBA-87CD-726A72899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8950"/>
            <a:ext cx="978664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xmlns="" id="{B0CE7D4E-A1AC-44CA-8FD9-966C76D8A5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346744"/>
            <a:ext cx="9786642" cy="3733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C35C5949-B677-4035-9E5A-E39CBFD165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63DAF15D-EA68-4A88-AB63-31A34B4288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9441" y="6356350"/>
            <a:ext cx="379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037D40CA-E39C-4D26-AC83-5E23F5B15F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1856" y="6356350"/>
            <a:ext cx="2774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xmlns="" id="{85872F5A-0A0D-4C91-84EC-A3ACA9E2DB53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439300" y="3293283"/>
            <a:ext cx="4766552" cy="271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921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datalab.ba/eposlovanje/edokumentacija/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datalab.ba/eposlovanje/sigurnosna-kopija-backup/" TargetMode="Externa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974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/>
              <a:t>POUZDANO DIGITALNO SKLADIŠTENJE DOKUMENTACIJE TE SIGURNOSNO KOPIRANJE BAZE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s-Latn-BA" i="0" dirty="0"/>
              <a:t>Emir Hasanović, PANTHEON konsultant</a:t>
            </a:r>
            <a:endParaRPr lang="sl-SI" dirty="0"/>
          </a:p>
        </p:txBody>
      </p:sp>
      <p:sp>
        <p:nvSpPr>
          <p:cNvPr id="4" name="Ograda besedila 3"/>
          <p:cNvSpPr>
            <a:spLocks noGrp="1"/>
          </p:cNvSpPr>
          <p:nvPr>
            <p:ph type="body" idx="13"/>
          </p:nvPr>
        </p:nvSpPr>
        <p:spPr/>
        <p:txBody>
          <a:bodyPr>
            <a:normAutofit lnSpcReduction="10000"/>
          </a:bodyPr>
          <a:lstStyle/>
          <a:p>
            <a:r>
              <a:rPr lang="sl-SI" dirty="0"/>
              <a:t>emir.hasanovic@datalab.ba</a:t>
            </a:r>
          </a:p>
        </p:txBody>
      </p:sp>
    </p:spTree>
    <p:extLst>
      <p:ext uri="{BB962C8B-B14F-4D97-AF65-F5344CB8AC3E}">
        <p14:creationId xmlns:p14="http://schemas.microsoft.com/office/powerpoint/2010/main" val="628701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slov 1">
            <a:extLst>
              <a:ext uri="{FF2B5EF4-FFF2-40B4-BE49-F238E27FC236}">
                <a16:creationId xmlns:a16="http://schemas.microsoft.com/office/drawing/2014/main" xmlns="" id="{00C07092-AC6E-45DC-AC57-AAE7C8D2ADB4}"/>
              </a:ext>
            </a:extLst>
          </p:cNvPr>
          <p:cNvSpPr txBox="1">
            <a:spLocks/>
          </p:cNvSpPr>
          <p:nvPr/>
        </p:nvSpPr>
        <p:spPr>
          <a:xfrm>
            <a:off x="803255" y="862137"/>
            <a:ext cx="978664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/>
              <a:t>eDokumentacija</a:t>
            </a:r>
            <a:endParaRPr lang="sl-SI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xmlns="" id="{C121F63C-F209-4983-9A95-BF414D080D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83130" y="1896489"/>
            <a:ext cx="4165783" cy="3733040"/>
          </a:xfrm>
        </p:spPr>
        <p:txBody>
          <a:bodyPr>
            <a:normAutofit/>
          </a:bodyPr>
          <a:lstStyle/>
          <a:p>
            <a:r>
              <a:rPr lang="sl-SI" b="1" dirty="0"/>
              <a:t>Skladište kompletne dokumentacije preduzeća</a:t>
            </a:r>
            <a:endParaRPr lang="sl-SI" dirty="0"/>
          </a:p>
          <a:p>
            <a:r>
              <a:rPr lang="sl-SI" b="1" dirty="0"/>
              <a:t>Pohranjujemo </a:t>
            </a:r>
            <a:r>
              <a:rPr lang="sl-SI" b="1" u="sng" dirty="0"/>
              <a:t>SVE</a:t>
            </a:r>
            <a:r>
              <a:rPr lang="sl-SI" b="1" dirty="0"/>
              <a:t> dokumente</a:t>
            </a:r>
            <a:r>
              <a:rPr lang="sl-SI" dirty="0"/>
              <a:t>, koje smo slagali u fascikle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9EBF4532-AA5B-4830-9359-A21EC28342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5559" y="1896489"/>
            <a:ext cx="6511200" cy="4100542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768535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1">
            <a:extLst>
              <a:ext uri="{FF2B5EF4-FFF2-40B4-BE49-F238E27FC236}">
                <a16:creationId xmlns:a16="http://schemas.microsoft.com/office/drawing/2014/main" xmlns="" id="{77F8E0E4-E5E0-4C72-A16C-4FF26121A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8950"/>
            <a:ext cx="9786642" cy="1325563"/>
          </a:xfrm>
        </p:spPr>
        <p:txBody>
          <a:bodyPr/>
          <a:lstStyle/>
          <a:p>
            <a:r>
              <a:rPr lang="sl-SI" dirty="0"/>
              <a:t>Vrsta skladišta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DC3B231C-AE79-4DCA-B217-C4F1964EDF3F}"/>
              </a:ext>
            </a:extLst>
          </p:cNvPr>
          <p:cNvSpPr txBox="1">
            <a:spLocks/>
          </p:cNvSpPr>
          <p:nvPr/>
        </p:nvSpPr>
        <p:spPr>
          <a:xfrm>
            <a:off x="838200" y="2195314"/>
            <a:ext cx="9786642" cy="373304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b="1" dirty="0">
                <a:solidFill>
                  <a:schemeClr val="tx1"/>
                </a:solidFill>
              </a:rPr>
              <a:t>Vrsta skladišta:</a:t>
            </a:r>
          </a:p>
          <a:p>
            <a:pPr lvl="1"/>
            <a:r>
              <a:rPr lang="sl-SI" sz="2800" dirty="0">
                <a:solidFill>
                  <a:schemeClr val="tx1"/>
                </a:solidFill>
              </a:rPr>
              <a:t>eDokumentacija</a:t>
            </a:r>
          </a:p>
          <a:p>
            <a:pPr lvl="1"/>
            <a:r>
              <a:rPr lang="sl-SI" sz="2800" dirty="0">
                <a:solidFill>
                  <a:schemeClr val="tx1"/>
                </a:solidFill>
              </a:rPr>
              <a:t>Certificirana eDokumentacija</a:t>
            </a:r>
          </a:p>
          <a:p>
            <a:pPr lvl="1"/>
            <a:endParaRPr lang="sl-SI" dirty="0">
              <a:solidFill>
                <a:schemeClr val="tx1"/>
              </a:solidFill>
            </a:endParaRPr>
          </a:p>
          <a:p>
            <a:r>
              <a:rPr lang="sl-SI" b="1" dirty="0">
                <a:solidFill>
                  <a:schemeClr val="tx1"/>
                </a:solidFill>
              </a:rPr>
              <a:t>Šta pohraniti u </a:t>
            </a:r>
            <a:r>
              <a:rPr lang="sl-SI" b="1" dirty="0" smtClean="0">
                <a:solidFill>
                  <a:schemeClr val="tx1"/>
                </a:solidFill>
              </a:rPr>
              <a:t>prvo, a </a:t>
            </a:r>
            <a:r>
              <a:rPr lang="sl-SI" b="1" dirty="0">
                <a:solidFill>
                  <a:schemeClr val="tx1"/>
                </a:solidFill>
              </a:rPr>
              <a:t>šta u drugo skladište?</a:t>
            </a:r>
          </a:p>
          <a:p>
            <a:pPr lvl="1"/>
            <a:r>
              <a:rPr lang="sl-SI" sz="2800" b="1" dirty="0">
                <a:solidFill>
                  <a:schemeClr val="tx1"/>
                </a:solidFill>
              </a:rPr>
              <a:t>Zakonski </a:t>
            </a:r>
            <a:r>
              <a:rPr lang="sl-SI" sz="2800" b="1" dirty="0" smtClean="0">
                <a:solidFill>
                  <a:schemeClr val="tx1"/>
                </a:solidFill>
              </a:rPr>
              <a:t>dokumenti/validni </a:t>
            </a:r>
            <a:r>
              <a:rPr lang="sl-SI" sz="2800" b="1" dirty="0">
                <a:solidFill>
                  <a:schemeClr val="tx1"/>
                </a:solidFill>
              </a:rPr>
              <a:t>na sudu</a:t>
            </a:r>
            <a:r>
              <a:rPr lang="sl-SI" sz="2800" dirty="0">
                <a:solidFill>
                  <a:schemeClr val="tx1"/>
                </a:solidFill>
              </a:rPr>
              <a:t>- certificirana eDokumentacija</a:t>
            </a:r>
          </a:p>
          <a:p>
            <a:pPr lvl="1"/>
            <a:r>
              <a:rPr lang="sl-SI" sz="2800" dirty="0">
                <a:solidFill>
                  <a:schemeClr val="tx1"/>
                </a:solidFill>
              </a:rPr>
              <a:t>Vođenje komercijalne i tehničke dokumentacije i poštanskih knjiga - eDokumentacija </a:t>
            </a:r>
          </a:p>
        </p:txBody>
      </p:sp>
    </p:spTree>
    <p:extLst>
      <p:ext uri="{BB962C8B-B14F-4D97-AF65-F5344CB8AC3E}">
        <p14:creationId xmlns:p14="http://schemas.microsoft.com/office/powerpoint/2010/main" val="29088634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1D14A5AA-7553-4FA4-ABB0-11819C723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8950"/>
            <a:ext cx="9786642" cy="1325563"/>
          </a:xfrm>
        </p:spPr>
        <p:txBody>
          <a:bodyPr/>
          <a:lstStyle/>
          <a:p>
            <a:r>
              <a:rPr lang="sl-SI" dirty="0"/>
              <a:t>Cijene i uvjeti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E6A2DD8D-8F00-4E90-956B-D3DE1AC3325A}"/>
              </a:ext>
            </a:extLst>
          </p:cNvPr>
          <p:cNvSpPr/>
          <p:nvPr/>
        </p:nvSpPr>
        <p:spPr>
          <a:xfrm>
            <a:off x="838200" y="4234448"/>
            <a:ext cx="9136925" cy="23698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2200" b="1" dirty="0"/>
              <a:t>Uvjeti: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sl-SI" sz="2200" b="1" dirty="0"/>
              <a:t>eDokumentacija</a:t>
            </a:r>
            <a:r>
              <a:rPr lang="sl-SI" sz="2200" dirty="0"/>
              <a:t> – uključena u sve licence (RA/RC/RW/LT/LX/RT/</a:t>
            </a:r>
            <a:br>
              <a:rPr lang="sl-SI" sz="2200" dirty="0"/>
            </a:br>
            <a:r>
              <a:rPr lang="sl-SI" sz="2200" dirty="0"/>
              <a:t>SE/ME/MF/GE).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bs-Latn-BA" dirty="0"/>
              <a:t>Narudžba </a:t>
            </a:r>
            <a:r>
              <a:rPr lang="bs-Latn-BA" dirty="0" err="1"/>
              <a:t>eDokumentacije</a:t>
            </a:r>
            <a:r>
              <a:rPr lang="bs-Latn-BA" dirty="0"/>
              <a:t> iznosi 7,92 € mjesečno. </a:t>
            </a:r>
            <a:br>
              <a:rPr lang="bs-Latn-BA" dirty="0"/>
            </a:br>
            <a:r>
              <a:rPr lang="bs-Latn-BA" b="1" dirty="0"/>
              <a:t>Mjesečno</a:t>
            </a:r>
            <a:r>
              <a:rPr lang="bs-Latn-BA" dirty="0"/>
              <a:t> se </a:t>
            </a:r>
            <a:r>
              <a:rPr lang="bs-Latn-BA" dirty="0" err="1"/>
              <a:t>zaračunava</a:t>
            </a:r>
            <a:r>
              <a:rPr lang="bs-Latn-BA" dirty="0"/>
              <a:t> narudžba usluge </a:t>
            </a:r>
            <a:r>
              <a:rPr lang="bs-Latn-BA" dirty="0" err="1"/>
              <a:t>eDokumentacija</a:t>
            </a:r>
            <a:r>
              <a:rPr lang="bs-Latn-BA" dirty="0"/>
              <a:t> + odabrani paket.</a:t>
            </a:r>
            <a:r>
              <a:rPr lang="sl-SI" sz="2200" dirty="0"/>
              <a:t/>
            </a:r>
            <a:br>
              <a:rPr lang="sl-SI" sz="2200" dirty="0"/>
            </a:br>
            <a:endParaRPr lang="sl-SI" sz="2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2200" b="1" dirty="0"/>
              <a:t>Narudžba</a:t>
            </a:r>
            <a:r>
              <a:rPr lang="sl-SI" sz="2200" dirty="0"/>
              <a:t>: </a:t>
            </a:r>
            <a:r>
              <a:rPr lang="bs-Latn-BA" sz="2400" dirty="0">
                <a:hlinkClick r:id="rId2"/>
              </a:rPr>
              <a:t>https://www.datalab.ba/eposlovanje/edokumentacija/</a:t>
            </a:r>
            <a:endParaRPr lang="sl-SI" sz="2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9498E126-A19B-4C3B-AD3F-1520EDF211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1219" y="2279374"/>
            <a:ext cx="2224133" cy="1612354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236F5763-CEC9-4017-8C72-3A5D4A3CB7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2121160"/>
            <a:ext cx="8383019" cy="2086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45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4E557181-33D4-4FC4-851B-4117D1878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85434"/>
            <a:ext cx="9786642" cy="1325563"/>
          </a:xfrm>
        </p:spPr>
        <p:txBody>
          <a:bodyPr anchor="ctr">
            <a:normAutofit fontScale="90000"/>
          </a:bodyPr>
          <a:lstStyle/>
          <a:p>
            <a:r>
              <a:rPr lang="sl-SI" dirty="0"/>
              <a:t>Primjer –pregled dokumentacije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E161943-A7D8-44BF-8C8B-9583B88AE6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886" y="1966944"/>
            <a:ext cx="9355779" cy="481860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833E9BA9-5D65-4F08-B806-CA012531AEE5}"/>
              </a:ext>
            </a:extLst>
          </p:cNvPr>
          <p:cNvSpPr txBox="1">
            <a:spLocks/>
          </p:cNvSpPr>
          <p:nvPr/>
        </p:nvSpPr>
        <p:spPr>
          <a:xfrm>
            <a:off x="2468977" y="4715177"/>
            <a:ext cx="5970295" cy="1714744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dirty="0"/>
              <a:t>Brzo pretraživanje!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dirty="0"/>
              <a:t>Dokument je vidljiv pojedinom zaposleniku </a:t>
            </a:r>
            <a:r>
              <a:rPr lang="bs-Latn-BA" dirty="0" err="1"/>
              <a:t>mogućnost</a:t>
            </a:r>
            <a:r>
              <a:rPr lang="bs-Latn-BA" dirty="0"/>
              <a:t> podešavanja autorizacija 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840178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6854771E-734B-46CF-A349-6A9B000D7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85434"/>
            <a:ext cx="9786642" cy="1325563"/>
          </a:xfrm>
        </p:spPr>
        <p:txBody>
          <a:bodyPr>
            <a:normAutofit fontScale="90000"/>
          </a:bodyPr>
          <a:lstStyle/>
          <a:p>
            <a:r>
              <a:rPr lang="sl-SI" dirty="0"/>
              <a:t>Primjer – postavke skladištenja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F3BECF0A-2FEB-44BD-BD7E-463669AC9A48}"/>
              </a:ext>
            </a:extLst>
          </p:cNvPr>
          <p:cNvSpPr txBox="1">
            <a:spLocks/>
          </p:cNvSpPr>
          <p:nvPr/>
        </p:nvSpPr>
        <p:spPr>
          <a:xfrm>
            <a:off x="838200" y="2346744"/>
            <a:ext cx="9786642" cy="3733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dirty="0"/>
              <a:t>Vrsta skladišta– klasifikacijski plan/klasifikacija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AD5B5289-ECB5-45B3-B414-6C3248B61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521" y="2972959"/>
            <a:ext cx="10083025" cy="2600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611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6178D0C-316D-42AB-AE7A-37705583D7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809" y="2211634"/>
            <a:ext cx="5204791" cy="347791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xmlns="" id="{E5988B95-7795-4802-917C-59AA096DE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8950"/>
            <a:ext cx="9786642" cy="1325563"/>
          </a:xfrm>
        </p:spPr>
        <p:txBody>
          <a:bodyPr/>
          <a:lstStyle/>
          <a:p>
            <a:r>
              <a:rPr lang="sl-SI" dirty="0"/>
              <a:t>Sigurnosna kopija- Backup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xmlns="" id="{314232D8-10E4-467B-958D-3E868AFA868F}"/>
              </a:ext>
            </a:extLst>
          </p:cNvPr>
          <p:cNvSpPr txBox="1">
            <a:spLocks/>
          </p:cNvSpPr>
          <p:nvPr/>
        </p:nvSpPr>
        <p:spPr>
          <a:xfrm>
            <a:off x="7038525" y="2552854"/>
            <a:ext cx="4165783" cy="373304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b="1" dirty="0"/>
              <a:t>Sigurnosna kopija– Backup – Cloud </a:t>
            </a:r>
            <a:r>
              <a:rPr lang="sl-SI" dirty="0"/>
              <a:t>(</a:t>
            </a:r>
            <a:r>
              <a:rPr lang="bs-Latn-BA" dirty="0"/>
              <a:t>u data centru BH Telecoma</a:t>
            </a:r>
            <a:r>
              <a:rPr lang="sl-SI" dirty="0"/>
              <a:t>.)</a:t>
            </a:r>
          </a:p>
          <a:p>
            <a:r>
              <a:rPr lang="sl-SI" b="1" dirty="0"/>
              <a:t>Svakodnevna sigurnosna kopija </a:t>
            </a:r>
            <a:r>
              <a:rPr lang="sl-SI" dirty="0"/>
              <a:t>vaših najvažnijih podataka.</a:t>
            </a:r>
          </a:p>
        </p:txBody>
      </p:sp>
    </p:spTree>
    <p:extLst>
      <p:ext uri="{BB962C8B-B14F-4D97-AF65-F5344CB8AC3E}">
        <p14:creationId xmlns:p14="http://schemas.microsoft.com/office/powerpoint/2010/main" val="3040553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7F776DE3-31D4-458C-9184-AC23A720C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8950"/>
            <a:ext cx="9786642" cy="1325563"/>
          </a:xfrm>
        </p:spPr>
        <p:txBody>
          <a:bodyPr/>
          <a:lstStyle/>
          <a:p>
            <a:r>
              <a:rPr lang="sl-SI" dirty="0"/>
              <a:t>Cijene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A6DEC6C-2EDA-4C7C-B6A3-43D061EFF15D}"/>
              </a:ext>
            </a:extLst>
          </p:cNvPr>
          <p:cNvSpPr/>
          <p:nvPr/>
        </p:nvSpPr>
        <p:spPr>
          <a:xfrm>
            <a:off x="1003747" y="4794735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l-SI" sz="2800" b="1" dirty="0"/>
              <a:t>Narudžba:</a:t>
            </a:r>
            <a:r>
              <a:rPr lang="sl-SI" sz="2800" dirty="0"/>
              <a:t> Sigurnosna kopija– Backup </a:t>
            </a:r>
            <a:r>
              <a:rPr lang="bs-Latn-BA" sz="2800" dirty="0">
                <a:hlinkClick r:id="rId2"/>
              </a:rPr>
              <a:t>https://www.datalab.ba/eposlovanje/sigurnosna-kopija-backup/</a:t>
            </a:r>
            <a:endParaRPr lang="sl-SI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99F9104D-3271-4DBC-9D4E-25CEDCFEED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747" y="2121363"/>
            <a:ext cx="8953500" cy="242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7431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652FE26A-1E5B-4892-BF22-EC7C6B42B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17915"/>
            <a:ext cx="7974496" cy="1325563"/>
          </a:xfrm>
        </p:spPr>
        <p:txBody>
          <a:bodyPr>
            <a:normAutofit fontScale="90000"/>
          </a:bodyPr>
          <a:lstStyle/>
          <a:p>
            <a:r>
              <a:rPr lang="bs-Latn-BA" sz="4000" b="1" dirty="0"/>
              <a:t/>
            </a:r>
            <a:br>
              <a:rPr lang="bs-Latn-BA" sz="4000" b="1" dirty="0"/>
            </a:br>
            <a:r>
              <a:rPr lang="bs-Latn-BA" b="1" dirty="0"/>
              <a:t>Sigurnosna kopija u cloud-u iz Pantheon-a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622F1B45-125D-4769-A914-4858FEB3C773}"/>
              </a:ext>
            </a:extLst>
          </p:cNvPr>
          <p:cNvSpPr txBox="1">
            <a:spLocks/>
          </p:cNvSpPr>
          <p:nvPr/>
        </p:nvSpPr>
        <p:spPr>
          <a:xfrm>
            <a:off x="692427" y="2927573"/>
            <a:ext cx="10515600" cy="29563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s-Latn-BA" dirty="0"/>
              <a:t>Jednostavan </a:t>
            </a:r>
            <a:r>
              <a:rPr lang="bs-Latn-BA" i="1" dirty="0"/>
              <a:t>backup</a:t>
            </a:r>
            <a:r>
              <a:rPr lang="bs-Latn-BA" dirty="0"/>
              <a:t> DB u </a:t>
            </a:r>
            <a:r>
              <a:rPr lang="bs-Latn-BA" dirty="0" smtClean="0"/>
              <a:t>hosting (</a:t>
            </a:r>
            <a:r>
              <a:rPr lang="bs-Latn-BA" dirty="0"/>
              <a:t>cloud)</a:t>
            </a:r>
          </a:p>
          <a:p>
            <a:r>
              <a:rPr lang="bs-Latn-BA" dirty="0"/>
              <a:t>Jednostavan </a:t>
            </a:r>
            <a:r>
              <a:rPr lang="bs-Latn-BA" i="1" dirty="0"/>
              <a:t>restore</a:t>
            </a:r>
            <a:r>
              <a:rPr lang="bs-Latn-BA" dirty="0"/>
              <a:t> DB iz </a:t>
            </a:r>
            <a:r>
              <a:rPr lang="bs-Latn-BA" dirty="0" smtClean="0"/>
              <a:t>hostinga (</a:t>
            </a:r>
            <a:r>
              <a:rPr lang="bs-Latn-BA" dirty="0"/>
              <a:t>cloud)</a:t>
            </a:r>
          </a:p>
          <a:p>
            <a:r>
              <a:rPr lang="bs-Latn-BA" dirty="0" smtClean="0"/>
              <a:t/>
            </a:r>
            <a:br>
              <a:rPr lang="bs-Latn-BA" dirty="0" smtClean="0"/>
            </a:br>
            <a:r>
              <a:rPr lang="bs-Latn-BA" dirty="0" smtClean="0"/>
              <a:t>Podešavanje </a:t>
            </a:r>
            <a:r>
              <a:rPr lang="bs-Latn-BA" dirty="0"/>
              <a:t>parametara komandne linije za izvršavanje automatskih zadataka pomoću Windows Task Scheduler</a:t>
            </a:r>
          </a:p>
        </p:txBody>
      </p:sp>
      <p:pic>
        <p:nvPicPr>
          <p:cNvPr id="6" name="Picture 5" descr="Related image">
            <a:extLst>
              <a:ext uri="{FF2B5EF4-FFF2-40B4-BE49-F238E27FC236}">
                <a16:creationId xmlns:a16="http://schemas.microsoft.com/office/drawing/2014/main" xmlns="" id="{465E36AB-2BC6-45A0-9EBB-913E5DB8C8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5580" y="1602009"/>
            <a:ext cx="3438525" cy="2533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ANTHEON">
            <a:extLst>
              <a:ext uri="{FF2B5EF4-FFF2-40B4-BE49-F238E27FC236}">
                <a16:creationId xmlns:a16="http://schemas.microsoft.com/office/drawing/2014/main" xmlns="" id="{2024589A-4EC5-44D0-9622-267B0F663D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403"/>
          <a:stretch/>
        </p:blipFill>
        <p:spPr bwMode="auto">
          <a:xfrm>
            <a:off x="9488249" y="2578721"/>
            <a:ext cx="1865551" cy="1700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49291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8A510C5C-4AF0-4299-8586-7A6B06141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174" y="330808"/>
            <a:ext cx="10515600" cy="3740383"/>
          </a:xfrm>
        </p:spPr>
        <p:txBody>
          <a:bodyPr>
            <a:normAutofit/>
          </a:bodyPr>
          <a:lstStyle/>
          <a:p>
            <a:r>
              <a:rPr lang="bs-Latn-BA" sz="4000" b="1" dirty="0"/>
              <a:t>Uslovi za uspješnu izradu backup-a baze u cloud-u?</a:t>
            </a:r>
          </a:p>
        </p:txBody>
      </p:sp>
    </p:spTree>
    <p:extLst>
      <p:ext uri="{BB962C8B-B14F-4D97-AF65-F5344CB8AC3E}">
        <p14:creationId xmlns:p14="http://schemas.microsoft.com/office/powerpoint/2010/main" val="25688549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470D1284-4B66-4BC5-B52C-10A8E2126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530" y="538662"/>
            <a:ext cx="11820939" cy="662782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bs-Latn-BA" sz="2800" dirty="0"/>
              <a:t>Windows </a:t>
            </a:r>
            <a:r>
              <a:rPr lang="bs-Latn-BA" sz="2800" dirty="0" smtClean="0"/>
              <a:t>korisnik </a:t>
            </a:r>
            <a:r>
              <a:rPr lang="bs-Latn-BA" sz="2800" dirty="0"/>
              <a:t>koji ima dovoljno prava da čita i piše po disku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3E6C33A-0ED3-4144-950C-6A99699A41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798" y="1201444"/>
            <a:ext cx="3586416" cy="475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E6AE358-6352-489F-9D48-52E3907CD4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3144" y="1161252"/>
            <a:ext cx="3801600" cy="475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9364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xmlns="" id="{DC7106DB-E528-494D-A6BB-D5A18B02D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809" y="742122"/>
            <a:ext cx="11304104" cy="622013"/>
          </a:xfrm>
        </p:spPr>
        <p:txBody>
          <a:bodyPr>
            <a:norm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bs-Latn-BA" sz="2800" dirty="0"/>
              <a:t>PANTHEON </a:t>
            </a:r>
            <a:r>
              <a:rPr lang="bs-Latn-BA" sz="2800" dirty="0" smtClean="0"/>
              <a:t>korisnik </a:t>
            </a:r>
            <a:r>
              <a:rPr lang="bs-Latn-BA" sz="2800" dirty="0"/>
              <a:t>koji ima date autorizacije da izvede backup u cloud</a:t>
            </a:r>
          </a:p>
        </p:txBody>
      </p:sp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xmlns="" id="{D38CE357-E727-4D48-8119-E4D52D01C4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377" y="1568472"/>
            <a:ext cx="3388994" cy="47859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EA67A529-338B-44C1-A643-C0F434BDFA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7620" y="2561057"/>
            <a:ext cx="7245003" cy="3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504451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3B957F76-0417-421F-9F72-955F4A639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374" y="1416663"/>
            <a:ext cx="10515600" cy="583592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bs-Latn-BA" sz="2800" dirty="0"/>
              <a:t>Ispravna putanja do lokalne sigurnosne kopije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C4A3767-478F-449E-A534-4D51F1CFA0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539" y="2225776"/>
            <a:ext cx="8654210" cy="37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xmlns="" id="{8E7CF1BB-9D81-43D2-8981-027C36963023}"/>
              </a:ext>
            </a:extLst>
          </p:cNvPr>
          <p:cNvCxnSpPr>
            <a:cxnSpLocks/>
          </p:cNvCxnSpPr>
          <p:nvPr/>
        </p:nvCxnSpPr>
        <p:spPr>
          <a:xfrm flipH="1">
            <a:off x="7606748" y="3848222"/>
            <a:ext cx="1855304" cy="118760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EEAC529-5693-4246-B7A1-A8376786BFA6}"/>
              </a:ext>
            </a:extLst>
          </p:cNvPr>
          <p:cNvSpPr txBox="1"/>
          <p:nvPr/>
        </p:nvSpPr>
        <p:spPr>
          <a:xfrm>
            <a:off x="9303026" y="2647893"/>
            <a:ext cx="22263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dirty="0"/>
              <a:t>Putanja do koje se backup baze </a:t>
            </a:r>
            <a:r>
              <a:rPr lang="bs-Latn-BA" dirty="0" smtClean="0"/>
              <a:t>čuva </a:t>
            </a:r>
            <a:r>
              <a:rPr lang="bs-Latn-BA" dirty="0"/>
              <a:t>lokalno prije </a:t>
            </a:r>
            <a:r>
              <a:rPr lang="bs-Latn-BA" dirty="0" smtClean="0"/>
              <a:t>prenosa </a:t>
            </a:r>
            <a:r>
              <a:rPr lang="bs-Latn-BA" dirty="0"/>
              <a:t>u </a:t>
            </a:r>
            <a:r>
              <a:rPr lang="bs-Latn-BA" i="1" dirty="0"/>
              <a:t>cloud</a:t>
            </a:r>
          </a:p>
        </p:txBody>
      </p:sp>
    </p:spTree>
    <p:extLst>
      <p:ext uri="{BB962C8B-B14F-4D97-AF65-F5344CB8AC3E}">
        <p14:creationId xmlns:p14="http://schemas.microsoft.com/office/powerpoint/2010/main" val="24465392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EC16B037-4FB1-4EE9-8BA5-2C286ADB5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635" y="778276"/>
            <a:ext cx="10515600" cy="1325563"/>
          </a:xfrm>
        </p:spPr>
        <p:txBody>
          <a:bodyPr>
            <a:normAutofit/>
          </a:bodyPr>
          <a:lstStyle/>
          <a:p>
            <a:r>
              <a:rPr lang="bs-Latn-BA" sz="4000" b="1" dirty="0"/>
              <a:t>Šta PANTHEON radi u pozadini?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BF4D4BC-CB3F-43CB-9E25-6DA25DB0B2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753" y="2551037"/>
            <a:ext cx="1368000" cy="1368000"/>
          </a:xfrm>
          <a:prstGeom prst="rect">
            <a:avLst/>
          </a:prstGeom>
        </p:spPr>
      </p:pic>
      <p:pic>
        <p:nvPicPr>
          <p:cNvPr id="6" name="Picture 2" descr="PANTHEON">
            <a:extLst>
              <a:ext uri="{FF2B5EF4-FFF2-40B4-BE49-F238E27FC236}">
                <a16:creationId xmlns:a16="http://schemas.microsoft.com/office/drawing/2014/main" xmlns="" id="{A82424F6-F4BC-4696-954B-3665CEB290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403"/>
          <a:stretch/>
        </p:blipFill>
        <p:spPr bwMode="auto">
          <a:xfrm>
            <a:off x="1651428" y="3766571"/>
            <a:ext cx="709764" cy="646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xmlns="" id="{796E6C9A-3EBA-4C68-B815-097E2B4402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7423" y="2434066"/>
            <a:ext cx="1642574" cy="1656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F74EEE20-E107-4781-AA01-A7524A5AF2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2286705"/>
            <a:ext cx="2032598" cy="172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FC42ECE0-4C78-42E5-8615-72920CD19FA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4601" y="2425037"/>
            <a:ext cx="1752314" cy="1620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4A85156-3844-421E-857D-19B1D583ABAD}"/>
              </a:ext>
            </a:extLst>
          </p:cNvPr>
          <p:cNvSpPr txBox="1"/>
          <p:nvPr/>
        </p:nvSpPr>
        <p:spPr>
          <a:xfrm>
            <a:off x="8838245" y="4455798"/>
            <a:ext cx="21050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Prenos sigurnosne kopije na Telekom server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D1B6BE04-1C27-4F2A-BF73-D4374E6272F9}"/>
              </a:ext>
            </a:extLst>
          </p:cNvPr>
          <p:cNvSpPr txBox="1"/>
          <p:nvPr/>
        </p:nvSpPr>
        <p:spPr>
          <a:xfrm>
            <a:off x="3336197" y="4455798"/>
            <a:ext cx="21050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Mogućnost enkripcije prije kompresije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5522D198-30FF-4351-B56E-17FE80523552}"/>
              </a:ext>
            </a:extLst>
          </p:cNvPr>
          <p:cNvSpPr txBox="1"/>
          <p:nvPr/>
        </p:nvSpPr>
        <p:spPr>
          <a:xfrm>
            <a:off x="6096000" y="4413562"/>
            <a:ext cx="2080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Kompresija u manji format (7z)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313CE15C-399B-4A4F-AFE7-69A04C520B90}"/>
              </a:ext>
            </a:extLst>
          </p:cNvPr>
          <p:cNvSpPr txBox="1"/>
          <p:nvPr/>
        </p:nvSpPr>
        <p:spPr>
          <a:xfrm>
            <a:off x="571635" y="4455798"/>
            <a:ext cx="21050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Snimanje cijele PANTHEON baze podataka</a:t>
            </a:r>
          </a:p>
        </p:txBody>
      </p:sp>
    </p:spTree>
    <p:extLst>
      <p:ext uri="{BB962C8B-B14F-4D97-AF65-F5344CB8AC3E}">
        <p14:creationId xmlns:p14="http://schemas.microsoft.com/office/powerpoint/2010/main" val="35363942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C22AA273-A3C7-4F06-8B3E-C19C1CA18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429" y="635734"/>
            <a:ext cx="9786642" cy="1325563"/>
          </a:xfrm>
        </p:spPr>
        <p:txBody>
          <a:bodyPr>
            <a:normAutofit fontScale="90000"/>
          </a:bodyPr>
          <a:lstStyle/>
          <a:p>
            <a:r>
              <a:rPr lang="pl-PL" dirty="0"/>
              <a:t/>
            </a:r>
            <a:br>
              <a:rPr lang="pl-PL" dirty="0"/>
            </a:br>
            <a:r>
              <a:rPr lang="pl-PL" dirty="0"/>
              <a:t>Zašto skladištenje i sigurnosna kopija u oblaku?</a:t>
            </a:r>
            <a:endParaRPr lang="sl-SI" dirty="0"/>
          </a:p>
        </p:txBody>
      </p:sp>
      <p:grpSp>
        <p:nvGrpSpPr>
          <p:cNvPr id="5" name="Google Shape;1175;p27">
            <a:extLst>
              <a:ext uri="{FF2B5EF4-FFF2-40B4-BE49-F238E27FC236}">
                <a16:creationId xmlns:a16="http://schemas.microsoft.com/office/drawing/2014/main" xmlns="" id="{0DE9F507-819F-415E-B9F6-4C8DF2A7A365}"/>
              </a:ext>
            </a:extLst>
          </p:cNvPr>
          <p:cNvGrpSpPr/>
          <p:nvPr/>
        </p:nvGrpSpPr>
        <p:grpSpPr>
          <a:xfrm>
            <a:off x="6995560" y="1883115"/>
            <a:ext cx="3950642" cy="4634365"/>
            <a:chOff x="2152775" y="305709"/>
            <a:chExt cx="4264823" cy="4762415"/>
          </a:xfrm>
        </p:grpSpPr>
        <p:grpSp>
          <p:nvGrpSpPr>
            <p:cNvPr id="6" name="Google Shape;1176;p27">
              <a:extLst>
                <a:ext uri="{FF2B5EF4-FFF2-40B4-BE49-F238E27FC236}">
                  <a16:creationId xmlns:a16="http://schemas.microsoft.com/office/drawing/2014/main" xmlns="" id="{1B463F22-B1F3-42A9-9475-4C6B24B31356}"/>
                </a:ext>
              </a:extLst>
            </p:cNvPr>
            <p:cNvGrpSpPr/>
            <p:nvPr/>
          </p:nvGrpSpPr>
          <p:grpSpPr>
            <a:xfrm>
              <a:off x="2593845" y="3487641"/>
              <a:ext cx="936028" cy="696373"/>
              <a:chOff x="4403470" y="4229766"/>
              <a:chExt cx="936028" cy="696373"/>
            </a:xfrm>
          </p:grpSpPr>
          <p:sp>
            <p:nvSpPr>
              <p:cNvPr id="509" name="Google Shape;1177;p27">
                <a:extLst>
                  <a:ext uri="{FF2B5EF4-FFF2-40B4-BE49-F238E27FC236}">
                    <a16:creationId xmlns:a16="http://schemas.microsoft.com/office/drawing/2014/main" xmlns="" id="{BE4CDD8F-BCAD-440E-9793-1042A4707D81}"/>
                  </a:ext>
                </a:extLst>
              </p:cNvPr>
              <p:cNvSpPr/>
              <p:nvPr/>
            </p:nvSpPr>
            <p:spPr>
              <a:xfrm>
                <a:off x="4403470" y="4414647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6D8E5">
                  <a:alpha val="2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0" name="Google Shape;1178;p27">
                <a:extLst>
                  <a:ext uri="{FF2B5EF4-FFF2-40B4-BE49-F238E27FC236}">
                    <a16:creationId xmlns:a16="http://schemas.microsoft.com/office/drawing/2014/main" xmlns="" id="{FE76E1E9-9347-4519-80E9-C0C5EC09D02C}"/>
                  </a:ext>
                </a:extLst>
              </p:cNvPr>
              <p:cNvSpPr/>
              <p:nvPr/>
            </p:nvSpPr>
            <p:spPr>
              <a:xfrm>
                <a:off x="4455646" y="4339304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2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1" name="Google Shape;1179;p27">
                <a:extLst>
                  <a:ext uri="{FF2B5EF4-FFF2-40B4-BE49-F238E27FC236}">
                    <a16:creationId xmlns:a16="http://schemas.microsoft.com/office/drawing/2014/main" xmlns="" id="{0BCADF3F-1337-4D3E-8D68-4BFC77D76A90}"/>
                  </a:ext>
                </a:extLst>
              </p:cNvPr>
              <p:cNvSpPr/>
              <p:nvPr/>
            </p:nvSpPr>
            <p:spPr>
              <a:xfrm>
                <a:off x="4455741" y="4482465"/>
                <a:ext cx="87339" cy="116490"/>
              </a:xfrm>
              <a:custGeom>
                <a:avLst/>
                <a:gdLst/>
                <a:ahLst/>
                <a:cxnLst/>
                <a:rect l="l" t="t" r="r" b="b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2" name="Google Shape;1180;p27">
                <a:extLst>
                  <a:ext uri="{FF2B5EF4-FFF2-40B4-BE49-F238E27FC236}">
                    <a16:creationId xmlns:a16="http://schemas.microsoft.com/office/drawing/2014/main" xmlns="" id="{E4DFA9D3-0CBE-45EA-8D4A-4C30DC61676F}"/>
                  </a:ext>
                </a:extLst>
              </p:cNvPr>
              <p:cNvSpPr/>
              <p:nvPr/>
            </p:nvSpPr>
            <p:spPr>
              <a:xfrm>
                <a:off x="5272972" y="4485513"/>
                <a:ext cx="66526" cy="157067"/>
              </a:xfrm>
              <a:custGeom>
                <a:avLst/>
                <a:gdLst/>
                <a:ahLst/>
                <a:cxnLst/>
                <a:rect l="l" t="t" r="r" b="b"/>
                <a:pathLst>
                  <a:path w="66526" h="157067" extrusionOk="0">
                    <a:moveTo>
                      <a:pt x="66527" y="0"/>
                    </a:moveTo>
                    <a:lnTo>
                      <a:pt x="66527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3" name="Google Shape;1181;p27">
                <a:extLst>
                  <a:ext uri="{FF2B5EF4-FFF2-40B4-BE49-F238E27FC236}">
                    <a16:creationId xmlns:a16="http://schemas.microsoft.com/office/drawing/2014/main" xmlns="" id="{CB3D88C5-E539-454E-A74B-FF28EC14AC8E}"/>
                  </a:ext>
                </a:extLst>
              </p:cNvPr>
              <p:cNvSpPr/>
              <p:nvPr/>
            </p:nvSpPr>
            <p:spPr>
              <a:xfrm>
                <a:off x="4455646" y="4229766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2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4" name="Google Shape;1182;p27">
                <a:extLst>
                  <a:ext uri="{FF2B5EF4-FFF2-40B4-BE49-F238E27FC236}">
                    <a16:creationId xmlns:a16="http://schemas.microsoft.com/office/drawing/2014/main" xmlns="" id="{61CC5E78-4DB4-4CCA-B0C5-2A773CF7020B}"/>
                  </a:ext>
                </a:extLst>
              </p:cNvPr>
              <p:cNvSpPr/>
              <p:nvPr/>
            </p:nvSpPr>
            <p:spPr>
              <a:xfrm>
                <a:off x="4581266" y="4299370"/>
                <a:ext cx="632693" cy="366117"/>
              </a:xfrm>
              <a:custGeom>
                <a:avLst/>
                <a:gdLst/>
                <a:ahLst/>
                <a:cxnLst/>
                <a:rect l="l" t="t" r="r" b="b"/>
                <a:pathLst>
                  <a:path w="632693" h="366117" extrusionOk="0">
                    <a:moveTo>
                      <a:pt x="632116" y="194048"/>
                    </a:moveTo>
                    <a:cubicBezTo>
                      <a:pt x="627555" y="237101"/>
                      <a:pt x="596952" y="279773"/>
                      <a:pt x="540025" y="312539"/>
                    </a:cubicBezTo>
                    <a:cubicBezTo>
                      <a:pt x="416476" y="383977"/>
                      <a:pt x="216136" y="383977"/>
                      <a:pt x="92586" y="312539"/>
                    </a:cubicBezTo>
                    <a:cubicBezTo>
                      <a:pt x="35564" y="279487"/>
                      <a:pt x="4962" y="237101"/>
                      <a:pt x="590" y="194048"/>
                    </a:cubicBezTo>
                    <a:cubicBezTo>
                      <a:pt x="-4732" y="143661"/>
                      <a:pt x="25965" y="92130"/>
                      <a:pt x="92586" y="53650"/>
                    </a:cubicBezTo>
                    <a:cubicBezTo>
                      <a:pt x="216136" y="-17883"/>
                      <a:pt x="416476" y="-17883"/>
                      <a:pt x="540025" y="53650"/>
                    </a:cubicBezTo>
                    <a:cubicBezTo>
                      <a:pt x="607121" y="92130"/>
                      <a:pt x="637343" y="143661"/>
                      <a:pt x="632116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5" name="Google Shape;1183;p27">
                <a:extLst>
                  <a:ext uri="{FF2B5EF4-FFF2-40B4-BE49-F238E27FC236}">
                    <a16:creationId xmlns:a16="http://schemas.microsoft.com/office/drawing/2014/main" xmlns="" id="{C9FD1DAF-3344-457D-A8D5-6C5DF6D5AF27}"/>
                  </a:ext>
                </a:extLst>
              </p:cNvPr>
              <p:cNvSpPr/>
              <p:nvPr/>
            </p:nvSpPr>
            <p:spPr>
              <a:xfrm>
                <a:off x="4581856" y="4321278"/>
                <a:ext cx="631526" cy="344209"/>
              </a:xfrm>
              <a:custGeom>
                <a:avLst/>
                <a:gdLst/>
                <a:ahLst/>
                <a:cxnLst/>
                <a:rect l="l" t="t" r="r" b="b"/>
                <a:pathLst>
                  <a:path w="631526" h="344209" extrusionOk="0">
                    <a:moveTo>
                      <a:pt x="631527" y="172141"/>
                    </a:moveTo>
                    <a:cubicBezTo>
                      <a:pt x="626965" y="215194"/>
                      <a:pt x="596363" y="257866"/>
                      <a:pt x="539435" y="290632"/>
                    </a:cubicBezTo>
                    <a:cubicBezTo>
                      <a:pt x="415886" y="362069"/>
                      <a:pt x="215546" y="362069"/>
                      <a:pt x="91997" y="290632"/>
                    </a:cubicBezTo>
                    <a:cubicBezTo>
                      <a:pt x="34974" y="257580"/>
                      <a:pt x="4372" y="215194"/>
                      <a:pt x="0" y="172141"/>
                    </a:cubicBezTo>
                    <a:cubicBezTo>
                      <a:pt x="4372" y="129088"/>
                      <a:pt x="35069" y="86416"/>
                      <a:pt x="91997" y="53650"/>
                    </a:cubicBezTo>
                    <a:cubicBezTo>
                      <a:pt x="215546" y="-17883"/>
                      <a:pt x="415886" y="-17883"/>
                      <a:pt x="539435" y="53650"/>
                    </a:cubicBezTo>
                    <a:cubicBezTo>
                      <a:pt x="596363" y="86701"/>
                      <a:pt x="626965" y="129088"/>
                      <a:pt x="631527" y="172141"/>
                    </a:cubicBezTo>
                    <a:close/>
                  </a:path>
                </a:pathLst>
              </a:custGeom>
              <a:solidFill>
                <a:srgbClr val="E8A30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6" name="Google Shape;1184;p27">
                <a:extLst>
                  <a:ext uri="{FF2B5EF4-FFF2-40B4-BE49-F238E27FC236}">
                    <a16:creationId xmlns:a16="http://schemas.microsoft.com/office/drawing/2014/main" xmlns="" id="{EC832708-A330-4800-BBBA-5FD82FCEDC3E}"/>
                  </a:ext>
                </a:extLst>
              </p:cNvPr>
              <p:cNvSpPr/>
              <p:nvPr/>
            </p:nvSpPr>
            <p:spPr>
              <a:xfrm>
                <a:off x="4743040" y="4404074"/>
                <a:ext cx="295357" cy="184784"/>
              </a:xfrm>
              <a:custGeom>
                <a:avLst/>
                <a:gdLst/>
                <a:ahLst/>
                <a:cxnLst/>
                <a:rect l="l" t="t" r="r" b="b"/>
                <a:pathLst>
                  <a:path w="295357" h="184784" extrusionOk="0">
                    <a:moveTo>
                      <a:pt x="149875" y="29432"/>
                    </a:moveTo>
                    <a:cubicBezTo>
                      <a:pt x="145990" y="29423"/>
                      <a:pt x="142111" y="29737"/>
                      <a:pt x="138280" y="30385"/>
                    </a:cubicBezTo>
                    <a:cubicBezTo>
                      <a:pt x="133053" y="31147"/>
                      <a:pt x="127256" y="32195"/>
                      <a:pt x="120793" y="33528"/>
                    </a:cubicBezTo>
                    <a:cubicBezTo>
                      <a:pt x="114331" y="34862"/>
                      <a:pt x="107678" y="36576"/>
                      <a:pt x="100645" y="38671"/>
                    </a:cubicBezTo>
                    <a:cubicBezTo>
                      <a:pt x="93878" y="40719"/>
                      <a:pt x="87271" y="43272"/>
                      <a:pt x="80877" y="46292"/>
                    </a:cubicBezTo>
                    <a:lnTo>
                      <a:pt x="131722" y="75629"/>
                    </a:lnTo>
                    <a:lnTo>
                      <a:pt x="141226" y="72390"/>
                    </a:lnTo>
                    <a:cubicBezTo>
                      <a:pt x="154151" y="68104"/>
                      <a:pt x="166316" y="64484"/>
                      <a:pt x="177816" y="61436"/>
                    </a:cubicBezTo>
                    <a:cubicBezTo>
                      <a:pt x="188584" y="58598"/>
                      <a:pt x="199589" y="56779"/>
                      <a:pt x="210699" y="56007"/>
                    </a:cubicBezTo>
                    <a:cubicBezTo>
                      <a:pt x="220849" y="55397"/>
                      <a:pt x="231037" y="56102"/>
                      <a:pt x="241016" y="58103"/>
                    </a:cubicBezTo>
                    <a:cubicBezTo>
                      <a:pt x="251062" y="60293"/>
                      <a:pt x="260689" y="64084"/>
                      <a:pt x="269527" y="69342"/>
                    </a:cubicBezTo>
                    <a:cubicBezTo>
                      <a:pt x="278299" y="73743"/>
                      <a:pt x="285826" y="80296"/>
                      <a:pt x="291386" y="88392"/>
                    </a:cubicBezTo>
                    <a:cubicBezTo>
                      <a:pt x="295112" y="94317"/>
                      <a:pt x="296281" y="101498"/>
                      <a:pt x="294617" y="108299"/>
                    </a:cubicBezTo>
                    <a:cubicBezTo>
                      <a:pt x="292460" y="115776"/>
                      <a:pt x="288364" y="122549"/>
                      <a:pt x="282738" y="127921"/>
                    </a:cubicBezTo>
                    <a:cubicBezTo>
                      <a:pt x="275762" y="134922"/>
                      <a:pt x="267978" y="141065"/>
                      <a:pt x="259548" y="146209"/>
                    </a:cubicBezTo>
                    <a:lnTo>
                      <a:pt x="291861" y="165259"/>
                    </a:lnTo>
                    <a:lnTo>
                      <a:pt x="274279" y="175451"/>
                    </a:lnTo>
                    <a:lnTo>
                      <a:pt x="241681" y="156401"/>
                    </a:lnTo>
                    <a:cubicBezTo>
                      <a:pt x="226162" y="164068"/>
                      <a:pt x="209929" y="170193"/>
                      <a:pt x="193212" y="174688"/>
                    </a:cubicBezTo>
                    <a:cubicBezTo>
                      <a:pt x="175734" y="179604"/>
                      <a:pt x="157863" y="182975"/>
                      <a:pt x="139801" y="184785"/>
                    </a:cubicBezTo>
                    <a:lnTo>
                      <a:pt x="122219" y="154305"/>
                    </a:lnTo>
                    <a:cubicBezTo>
                      <a:pt x="126957" y="154276"/>
                      <a:pt x="131688" y="153924"/>
                      <a:pt x="136379" y="153257"/>
                    </a:cubicBezTo>
                    <a:cubicBezTo>
                      <a:pt x="142842" y="152495"/>
                      <a:pt x="149875" y="151257"/>
                      <a:pt x="157763" y="149638"/>
                    </a:cubicBezTo>
                    <a:cubicBezTo>
                      <a:pt x="165651" y="148019"/>
                      <a:pt x="173824" y="145733"/>
                      <a:pt x="182568" y="143256"/>
                    </a:cubicBezTo>
                    <a:cubicBezTo>
                      <a:pt x="191055" y="140684"/>
                      <a:pt x="199342" y="137503"/>
                      <a:pt x="207373" y="133731"/>
                    </a:cubicBezTo>
                    <a:lnTo>
                      <a:pt x="156812" y="104489"/>
                    </a:lnTo>
                    <a:cubicBezTo>
                      <a:pt x="154722" y="105346"/>
                      <a:pt x="152536" y="106109"/>
                      <a:pt x="150255" y="106871"/>
                    </a:cubicBezTo>
                    <a:lnTo>
                      <a:pt x="143317" y="108966"/>
                    </a:lnTo>
                    <a:cubicBezTo>
                      <a:pt x="130582" y="113157"/>
                      <a:pt x="118987" y="116396"/>
                      <a:pt x="108343" y="118491"/>
                    </a:cubicBezTo>
                    <a:cubicBezTo>
                      <a:pt x="98576" y="120768"/>
                      <a:pt x="88616" y="122101"/>
                      <a:pt x="78596" y="122492"/>
                    </a:cubicBezTo>
                    <a:cubicBezTo>
                      <a:pt x="69750" y="122854"/>
                      <a:pt x="60896" y="122015"/>
                      <a:pt x="52271" y="120015"/>
                    </a:cubicBezTo>
                    <a:cubicBezTo>
                      <a:pt x="43727" y="118091"/>
                      <a:pt x="35524" y="114881"/>
                      <a:pt x="27941" y="110490"/>
                    </a:cubicBezTo>
                    <a:cubicBezTo>
                      <a:pt x="19600" y="106099"/>
                      <a:pt x="12355" y="99889"/>
                      <a:pt x="6748" y="92297"/>
                    </a:cubicBezTo>
                    <a:cubicBezTo>
                      <a:pt x="2686" y="86592"/>
                      <a:pt x="675" y="79677"/>
                      <a:pt x="1045" y="72676"/>
                    </a:cubicBezTo>
                    <a:cubicBezTo>
                      <a:pt x="1772" y="65380"/>
                      <a:pt x="4687" y="58464"/>
                      <a:pt x="9409" y="52864"/>
                    </a:cubicBezTo>
                    <a:cubicBezTo>
                      <a:pt x="15218" y="45482"/>
                      <a:pt x="22145" y="39053"/>
                      <a:pt x="29937" y="33814"/>
                    </a:cubicBezTo>
                    <a:lnTo>
                      <a:pt x="0" y="16478"/>
                    </a:lnTo>
                    <a:lnTo>
                      <a:pt x="17677" y="6858"/>
                    </a:lnTo>
                    <a:lnTo>
                      <a:pt x="47424" y="24003"/>
                    </a:lnTo>
                    <a:cubicBezTo>
                      <a:pt x="61333" y="17050"/>
                      <a:pt x="75962" y="11659"/>
                      <a:pt x="91046" y="7906"/>
                    </a:cubicBezTo>
                    <a:cubicBezTo>
                      <a:pt x="105358" y="4277"/>
                      <a:pt x="119901" y="1629"/>
                      <a:pt x="134574" y="0"/>
                    </a:cubicBezTo>
                    <a:close/>
                    <a:moveTo>
                      <a:pt x="63485" y="82772"/>
                    </a:moveTo>
                    <a:cubicBezTo>
                      <a:pt x="70153" y="86639"/>
                      <a:pt x="77868" y="88306"/>
                      <a:pt x="85534" y="87535"/>
                    </a:cubicBezTo>
                    <a:cubicBezTo>
                      <a:pt x="95850" y="86363"/>
                      <a:pt x="106013" y="84096"/>
                      <a:pt x="115851" y="80772"/>
                    </a:cubicBezTo>
                    <a:lnTo>
                      <a:pt x="68332" y="53245"/>
                    </a:lnTo>
                    <a:cubicBezTo>
                      <a:pt x="50845" y="64675"/>
                      <a:pt x="49230" y="74514"/>
                      <a:pt x="63485" y="82772"/>
                    </a:cubicBezTo>
                    <a:close/>
                    <a:moveTo>
                      <a:pt x="230372" y="96774"/>
                    </a:moveTo>
                    <a:cubicBezTo>
                      <a:pt x="223130" y="92793"/>
                      <a:pt x="214786" y="91288"/>
                      <a:pt x="206612" y="92488"/>
                    </a:cubicBezTo>
                    <a:cubicBezTo>
                      <a:pt x="195331" y="93945"/>
                      <a:pt x="184202" y="96403"/>
                      <a:pt x="173349" y="99822"/>
                    </a:cubicBezTo>
                    <a:lnTo>
                      <a:pt x="220868" y="127159"/>
                    </a:lnTo>
                    <a:cubicBezTo>
                      <a:pt x="240892" y="114776"/>
                      <a:pt x="244057" y="104651"/>
                      <a:pt x="230372" y="96774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7" name="Google Shape;1185;p27">
                <a:extLst>
                  <a:ext uri="{FF2B5EF4-FFF2-40B4-BE49-F238E27FC236}">
                    <a16:creationId xmlns:a16="http://schemas.microsoft.com/office/drawing/2014/main" xmlns="" id="{BC83E561-6334-47BE-8287-C25AEEFA07D1}"/>
                  </a:ext>
                </a:extLst>
              </p:cNvPr>
              <p:cNvSpPr/>
              <p:nvPr/>
            </p:nvSpPr>
            <p:spPr>
              <a:xfrm>
                <a:off x="4865259" y="4541234"/>
                <a:ext cx="19007" cy="25527"/>
              </a:xfrm>
              <a:custGeom>
                <a:avLst/>
                <a:gdLst/>
                <a:ahLst/>
                <a:cxnLst/>
                <a:rect l="l" t="t" r="r" b="b"/>
                <a:pathLst>
                  <a:path w="19007" h="25527" extrusionOk="0">
                    <a:moveTo>
                      <a:pt x="0" y="17145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8" name="Google Shape;1186;p27">
                <a:extLst>
                  <a:ext uri="{FF2B5EF4-FFF2-40B4-BE49-F238E27FC236}">
                    <a16:creationId xmlns:a16="http://schemas.microsoft.com/office/drawing/2014/main" xmlns="" id="{2FE8B710-5A91-4427-B031-963400521EE5}"/>
                  </a:ext>
                </a:extLst>
              </p:cNvPr>
              <p:cNvSpPr/>
              <p:nvPr/>
            </p:nvSpPr>
            <p:spPr>
              <a:xfrm>
                <a:off x="4992800" y="4552092"/>
                <a:ext cx="42006" cy="19716"/>
              </a:xfrm>
              <a:custGeom>
                <a:avLst/>
                <a:gdLst/>
                <a:ahLst/>
                <a:cxnLst/>
                <a:rect l="l" t="t" r="r" b="b"/>
                <a:pathLst>
                  <a:path w="42006" h="19716" extrusionOk="0">
                    <a:moveTo>
                      <a:pt x="42007" y="17240"/>
                    </a:moveTo>
                    <a:lnTo>
                      <a:pt x="42007" y="0"/>
                    </a:lnTo>
                    <a:lnTo>
                      <a:pt x="0" y="3238"/>
                    </a:lnTo>
                    <a:lnTo>
                      <a:pt x="24045" y="19717"/>
                    </a:lnTo>
                    <a:lnTo>
                      <a:pt x="42007" y="17240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9" name="Google Shape;1187;p27">
                <a:extLst>
                  <a:ext uri="{FF2B5EF4-FFF2-40B4-BE49-F238E27FC236}">
                    <a16:creationId xmlns:a16="http://schemas.microsoft.com/office/drawing/2014/main" xmlns="" id="{006B012E-E044-409A-9ECC-BCA28CEDF704}"/>
                  </a:ext>
                </a:extLst>
              </p:cNvPr>
              <p:cNvSpPr/>
              <p:nvPr/>
            </p:nvSpPr>
            <p:spPr>
              <a:xfrm>
                <a:off x="5006866" y="4488941"/>
                <a:ext cx="31457" cy="17335"/>
              </a:xfrm>
              <a:custGeom>
                <a:avLst/>
                <a:gdLst/>
                <a:ahLst/>
                <a:cxnLst/>
                <a:rect l="l" t="t" r="r" b="b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0" name="Google Shape;1188;p27">
                <a:extLst>
                  <a:ext uri="{FF2B5EF4-FFF2-40B4-BE49-F238E27FC236}">
                    <a16:creationId xmlns:a16="http://schemas.microsoft.com/office/drawing/2014/main" xmlns="" id="{8EA2924E-E3AE-43AB-BF6A-F872A3DC4C58}"/>
                  </a:ext>
                </a:extLst>
              </p:cNvPr>
              <p:cNvSpPr/>
              <p:nvPr/>
            </p:nvSpPr>
            <p:spPr>
              <a:xfrm>
                <a:off x="4908026" y="4495323"/>
                <a:ext cx="47328" cy="33051"/>
              </a:xfrm>
              <a:custGeom>
                <a:avLst/>
                <a:gdLst/>
                <a:ahLst/>
                <a:cxnLst/>
                <a:rect l="l" t="t" r="r" b="b"/>
                <a:pathLst>
                  <a:path w="47328" h="33051" extrusionOk="0">
                    <a:moveTo>
                      <a:pt x="0" y="10001"/>
                    </a:moveTo>
                    <a:lnTo>
                      <a:pt x="10454" y="0"/>
                    </a:lnTo>
                    <a:lnTo>
                      <a:pt x="47329" y="25527"/>
                    </a:lnTo>
                    <a:lnTo>
                      <a:pt x="45048" y="33052"/>
                    </a:lnTo>
                    <a:cubicBezTo>
                      <a:pt x="45048" y="33052"/>
                      <a:pt x="17487" y="21431"/>
                      <a:pt x="16537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1" name="Google Shape;1189;p27">
                <a:extLst>
                  <a:ext uri="{FF2B5EF4-FFF2-40B4-BE49-F238E27FC236}">
                    <a16:creationId xmlns:a16="http://schemas.microsoft.com/office/drawing/2014/main" xmlns="" id="{43D5E6B0-7368-4F9D-ACB9-5549936746E7}"/>
                  </a:ext>
                </a:extLst>
              </p:cNvPr>
              <p:cNvSpPr/>
              <p:nvPr/>
            </p:nvSpPr>
            <p:spPr>
              <a:xfrm>
                <a:off x="4811468" y="4440078"/>
                <a:ext cx="58923" cy="38957"/>
              </a:xfrm>
              <a:custGeom>
                <a:avLst/>
                <a:gdLst/>
                <a:ahLst/>
                <a:cxnLst/>
                <a:rect l="l" t="t" r="r" b="b"/>
                <a:pathLst>
                  <a:path w="58923" h="38957" extrusionOk="0">
                    <a:moveTo>
                      <a:pt x="0" y="11144"/>
                    </a:moveTo>
                    <a:lnTo>
                      <a:pt x="48945" y="38957"/>
                    </a:lnTo>
                    <a:lnTo>
                      <a:pt x="58924" y="31718"/>
                    </a:lnTo>
                    <a:cubicBezTo>
                      <a:pt x="58924" y="31718"/>
                      <a:pt x="52841" y="24670"/>
                      <a:pt x="52366" y="23908"/>
                    </a:cubicBezTo>
                    <a:cubicBezTo>
                      <a:pt x="47964" y="18878"/>
                      <a:pt x="42800" y="14573"/>
                      <a:pt x="37065" y="11144"/>
                    </a:cubicBezTo>
                    <a:cubicBezTo>
                      <a:pt x="33453" y="10478"/>
                      <a:pt x="10169" y="0"/>
                      <a:pt x="1016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2" name="Google Shape;1190;p27">
                <a:extLst>
                  <a:ext uri="{FF2B5EF4-FFF2-40B4-BE49-F238E27FC236}">
                    <a16:creationId xmlns:a16="http://schemas.microsoft.com/office/drawing/2014/main" xmlns="" id="{F74B388A-8D72-4480-ACB5-89FB21AD4A25}"/>
                  </a:ext>
                </a:extLst>
              </p:cNvPr>
              <p:cNvSpPr/>
              <p:nvPr/>
            </p:nvSpPr>
            <p:spPr>
              <a:xfrm>
                <a:off x="4865639" y="4409027"/>
                <a:ext cx="27275" cy="24479"/>
              </a:xfrm>
              <a:custGeom>
                <a:avLst/>
                <a:gdLst/>
                <a:ahLst/>
                <a:cxnLst/>
                <a:rect l="l" t="t" r="r" b="b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3" name="Google Shape;1191;p27">
                <a:extLst>
                  <a:ext uri="{FF2B5EF4-FFF2-40B4-BE49-F238E27FC236}">
                    <a16:creationId xmlns:a16="http://schemas.microsoft.com/office/drawing/2014/main" xmlns="" id="{4611D6E3-DE99-41DF-95C9-791021DA5075}"/>
                  </a:ext>
                </a:extLst>
              </p:cNvPr>
              <p:cNvSpPr/>
              <p:nvPr/>
            </p:nvSpPr>
            <p:spPr>
              <a:xfrm>
                <a:off x="4743421" y="4403978"/>
                <a:ext cx="26040" cy="19431"/>
              </a:xfrm>
              <a:custGeom>
                <a:avLst/>
                <a:gdLst/>
                <a:ahLst/>
                <a:cxnLst/>
                <a:rect l="l" t="t" r="r" b="b"/>
                <a:pathLst>
                  <a:path w="26040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4" name="Google Shape;1192;p27">
                <a:extLst>
                  <a:ext uri="{FF2B5EF4-FFF2-40B4-BE49-F238E27FC236}">
                    <a16:creationId xmlns:a16="http://schemas.microsoft.com/office/drawing/2014/main" xmlns="" id="{E7DDA392-687B-4F9D-B380-4D9D9AD88050}"/>
                  </a:ext>
                </a:extLst>
              </p:cNvPr>
              <p:cNvSpPr/>
              <p:nvPr/>
            </p:nvSpPr>
            <p:spPr>
              <a:xfrm>
                <a:off x="4744371" y="4461509"/>
                <a:ext cx="29936" cy="30289"/>
              </a:xfrm>
              <a:custGeom>
                <a:avLst/>
                <a:gdLst/>
                <a:ahLst/>
                <a:cxnLst/>
                <a:rect l="l" t="t" r="r" b="b"/>
                <a:pathLst>
                  <a:path w="29936" h="30289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6002"/>
                    </a:lnTo>
                    <a:lnTo>
                      <a:pt x="9694" y="3028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5" name="Google Shape;1193;p27">
                <a:extLst>
                  <a:ext uri="{FF2B5EF4-FFF2-40B4-BE49-F238E27FC236}">
                    <a16:creationId xmlns:a16="http://schemas.microsoft.com/office/drawing/2014/main" xmlns="" id="{0F42AF46-A8E2-48AB-A856-4E8FB1D6C1C6}"/>
                  </a:ext>
                </a:extLst>
              </p:cNvPr>
              <p:cNvSpPr/>
              <p:nvPr/>
            </p:nvSpPr>
            <p:spPr>
              <a:xfrm>
                <a:off x="4743040" y="4386929"/>
                <a:ext cx="295352" cy="185070"/>
              </a:xfrm>
              <a:custGeom>
                <a:avLst/>
                <a:gdLst/>
                <a:ahLst/>
                <a:cxnLst/>
                <a:rect l="l" t="t" r="r" b="b"/>
                <a:pathLst>
                  <a:path w="295352" h="185070" extrusionOk="0">
                    <a:moveTo>
                      <a:pt x="149875" y="29432"/>
                    </a:moveTo>
                    <a:cubicBezTo>
                      <a:pt x="145994" y="29432"/>
                      <a:pt x="142119" y="29718"/>
                      <a:pt x="138280" y="30289"/>
                    </a:cubicBezTo>
                    <a:cubicBezTo>
                      <a:pt x="133053" y="31051"/>
                      <a:pt x="127256" y="32099"/>
                      <a:pt x="120793" y="33528"/>
                    </a:cubicBezTo>
                    <a:cubicBezTo>
                      <a:pt x="114331" y="34957"/>
                      <a:pt x="107678" y="36576"/>
                      <a:pt x="100645" y="38671"/>
                    </a:cubicBezTo>
                    <a:cubicBezTo>
                      <a:pt x="93881" y="40691"/>
                      <a:pt x="87274" y="43205"/>
                      <a:pt x="80877" y="46196"/>
                    </a:cubicBezTo>
                    <a:lnTo>
                      <a:pt x="131722" y="75629"/>
                    </a:lnTo>
                    <a:lnTo>
                      <a:pt x="141226" y="72390"/>
                    </a:lnTo>
                    <a:cubicBezTo>
                      <a:pt x="154151" y="68104"/>
                      <a:pt x="166316" y="64484"/>
                      <a:pt x="177816" y="61436"/>
                    </a:cubicBezTo>
                    <a:cubicBezTo>
                      <a:pt x="188574" y="58550"/>
                      <a:pt x="199589" y="56740"/>
                      <a:pt x="210699" y="56007"/>
                    </a:cubicBezTo>
                    <a:cubicBezTo>
                      <a:pt x="220849" y="55369"/>
                      <a:pt x="231037" y="56045"/>
                      <a:pt x="241016" y="58007"/>
                    </a:cubicBezTo>
                    <a:cubicBezTo>
                      <a:pt x="251052" y="60274"/>
                      <a:pt x="260670" y="64094"/>
                      <a:pt x="269527" y="69342"/>
                    </a:cubicBezTo>
                    <a:cubicBezTo>
                      <a:pt x="278328" y="73705"/>
                      <a:pt x="285855" y="80258"/>
                      <a:pt x="291386" y="88392"/>
                    </a:cubicBezTo>
                    <a:cubicBezTo>
                      <a:pt x="295112" y="94278"/>
                      <a:pt x="296271" y="101432"/>
                      <a:pt x="294617" y="108204"/>
                    </a:cubicBezTo>
                    <a:cubicBezTo>
                      <a:pt x="292508" y="115700"/>
                      <a:pt x="288402" y="122482"/>
                      <a:pt x="282738" y="127825"/>
                    </a:cubicBezTo>
                    <a:cubicBezTo>
                      <a:pt x="275762" y="134855"/>
                      <a:pt x="267978" y="141027"/>
                      <a:pt x="259548" y="146209"/>
                    </a:cubicBezTo>
                    <a:lnTo>
                      <a:pt x="291861" y="165259"/>
                    </a:lnTo>
                    <a:lnTo>
                      <a:pt x="274279" y="175546"/>
                    </a:lnTo>
                    <a:lnTo>
                      <a:pt x="241681" y="156496"/>
                    </a:lnTo>
                    <a:cubicBezTo>
                      <a:pt x="226181" y="164239"/>
                      <a:pt x="209939" y="170402"/>
                      <a:pt x="193212" y="174879"/>
                    </a:cubicBezTo>
                    <a:cubicBezTo>
                      <a:pt x="175668" y="179784"/>
                      <a:pt x="157733" y="183194"/>
                      <a:pt x="139611" y="185071"/>
                    </a:cubicBezTo>
                    <a:lnTo>
                      <a:pt x="122219" y="154305"/>
                    </a:lnTo>
                    <a:cubicBezTo>
                      <a:pt x="125355" y="154305"/>
                      <a:pt x="130107" y="154305"/>
                      <a:pt x="136379" y="153257"/>
                    </a:cubicBezTo>
                    <a:cubicBezTo>
                      <a:pt x="142652" y="152209"/>
                      <a:pt x="149875" y="151257"/>
                      <a:pt x="157763" y="149542"/>
                    </a:cubicBezTo>
                    <a:cubicBezTo>
                      <a:pt x="165651" y="147828"/>
                      <a:pt x="173824" y="145732"/>
                      <a:pt x="182568" y="143161"/>
                    </a:cubicBezTo>
                    <a:cubicBezTo>
                      <a:pt x="191074" y="140636"/>
                      <a:pt x="199361" y="137446"/>
                      <a:pt x="207373" y="133636"/>
                    </a:cubicBezTo>
                    <a:lnTo>
                      <a:pt x="156812" y="104394"/>
                    </a:lnTo>
                    <a:cubicBezTo>
                      <a:pt x="154722" y="105156"/>
                      <a:pt x="152536" y="106013"/>
                      <a:pt x="150255" y="106680"/>
                    </a:cubicBezTo>
                    <a:lnTo>
                      <a:pt x="143317" y="108871"/>
                    </a:lnTo>
                    <a:cubicBezTo>
                      <a:pt x="130582" y="113062"/>
                      <a:pt x="118987" y="116300"/>
                      <a:pt x="108343" y="118396"/>
                    </a:cubicBezTo>
                    <a:cubicBezTo>
                      <a:pt x="98576" y="120672"/>
                      <a:pt x="88616" y="122006"/>
                      <a:pt x="78596" y="122396"/>
                    </a:cubicBezTo>
                    <a:cubicBezTo>
                      <a:pt x="69751" y="122711"/>
                      <a:pt x="60903" y="121882"/>
                      <a:pt x="52271" y="119920"/>
                    </a:cubicBezTo>
                    <a:cubicBezTo>
                      <a:pt x="43739" y="117958"/>
                      <a:pt x="35542" y="114748"/>
                      <a:pt x="27941" y="110395"/>
                    </a:cubicBezTo>
                    <a:cubicBezTo>
                      <a:pt x="19600" y="106004"/>
                      <a:pt x="12355" y="99793"/>
                      <a:pt x="6748" y="92202"/>
                    </a:cubicBezTo>
                    <a:cubicBezTo>
                      <a:pt x="2692" y="86496"/>
                      <a:pt x="682" y="79581"/>
                      <a:pt x="1045" y="72580"/>
                    </a:cubicBezTo>
                    <a:cubicBezTo>
                      <a:pt x="1772" y="65284"/>
                      <a:pt x="4687" y="58369"/>
                      <a:pt x="9409" y="52768"/>
                    </a:cubicBezTo>
                    <a:cubicBezTo>
                      <a:pt x="15221" y="45386"/>
                      <a:pt x="22148" y="38957"/>
                      <a:pt x="29937" y="33718"/>
                    </a:cubicBezTo>
                    <a:lnTo>
                      <a:pt x="0" y="16383"/>
                    </a:lnTo>
                    <a:lnTo>
                      <a:pt x="17677" y="6763"/>
                    </a:lnTo>
                    <a:lnTo>
                      <a:pt x="47424" y="24003"/>
                    </a:lnTo>
                    <a:cubicBezTo>
                      <a:pt x="61333" y="17050"/>
                      <a:pt x="75962" y="11659"/>
                      <a:pt x="91046" y="7906"/>
                    </a:cubicBezTo>
                    <a:cubicBezTo>
                      <a:pt x="105348" y="4229"/>
                      <a:pt x="119894" y="1591"/>
                      <a:pt x="134574" y="0"/>
                    </a:cubicBezTo>
                    <a:close/>
                    <a:moveTo>
                      <a:pt x="63485" y="82772"/>
                    </a:moveTo>
                    <a:cubicBezTo>
                      <a:pt x="70169" y="86601"/>
                      <a:pt x="77870" y="88259"/>
                      <a:pt x="85534" y="87535"/>
                    </a:cubicBezTo>
                    <a:cubicBezTo>
                      <a:pt x="95850" y="86363"/>
                      <a:pt x="106013" y="84096"/>
                      <a:pt x="115851" y="80772"/>
                    </a:cubicBezTo>
                    <a:lnTo>
                      <a:pt x="68332" y="53149"/>
                    </a:lnTo>
                    <a:cubicBezTo>
                      <a:pt x="50845" y="64675"/>
                      <a:pt x="49230" y="74486"/>
                      <a:pt x="63485" y="82772"/>
                    </a:cubicBezTo>
                    <a:close/>
                    <a:moveTo>
                      <a:pt x="230372" y="96679"/>
                    </a:moveTo>
                    <a:cubicBezTo>
                      <a:pt x="223120" y="92735"/>
                      <a:pt x="214776" y="91259"/>
                      <a:pt x="206612" y="92488"/>
                    </a:cubicBezTo>
                    <a:cubicBezTo>
                      <a:pt x="195331" y="93907"/>
                      <a:pt x="184202" y="96326"/>
                      <a:pt x="173349" y="99727"/>
                    </a:cubicBezTo>
                    <a:lnTo>
                      <a:pt x="220868" y="127159"/>
                    </a:lnTo>
                    <a:cubicBezTo>
                      <a:pt x="240826" y="114776"/>
                      <a:pt x="244057" y="104680"/>
                      <a:pt x="230372" y="96679"/>
                    </a:cubicBezTo>
                    <a:close/>
                  </a:path>
                </a:pathLst>
              </a:custGeom>
              <a:solidFill>
                <a:srgbClr val="F9CA0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" name="Google Shape;1194;p27">
              <a:extLst>
                <a:ext uri="{FF2B5EF4-FFF2-40B4-BE49-F238E27FC236}">
                  <a16:creationId xmlns:a16="http://schemas.microsoft.com/office/drawing/2014/main" xmlns="" id="{FEC63F7B-0312-40BB-8D36-C6E39C688369}"/>
                </a:ext>
              </a:extLst>
            </p:cNvPr>
            <p:cNvGrpSpPr/>
            <p:nvPr/>
          </p:nvGrpSpPr>
          <p:grpSpPr>
            <a:xfrm>
              <a:off x="2682040" y="3351243"/>
              <a:ext cx="883852" cy="621125"/>
              <a:chOff x="4491665" y="4093368"/>
              <a:chExt cx="883852" cy="621125"/>
            </a:xfrm>
          </p:grpSpPr>
          <p:sp>
            <p:nvSpPr>
              <p:cNvPr id="493" name="Google Shape;1195;p27">
                <a:extLst>
                  <a:ext uri="{FF2B5EF4-FFF2-40B4-BE49-F238E27FC236}">
                    <a16:creationId xmlns:a16="http://schemas.microsoft.com/office/drawing/2014/main" xmlns="" id="{89A04A9F-7FA0-4463-A0D8-6F78E4590548}"/>
                  </a:ext>
                </a:extLst>
              </p:cNvPr>
              <p:cNvSpPr/>
              <p:nvPr/>
            </p:nvSpPr>
            <p:spPr>
              <a:xfrm>
                <a:off x="4491665" y="4203001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4" name="Google Shape;1196;p27">
                <a:extLst>
                  <a:ext uri="{FF2B5EF4-FFF2-40B4-BE49-F238E27FC236}">
                    <a16:creationId xmlns:a16="http://schemas.microsoft.com/office/drawing/2014/main" xmlns="" id="{0DB79352-E060-414A-AD37-C314FB86EB99}"/>
                  </a:ext>
                </a:extLst>
              </p:cNvPr>
              <p:cNvSpPr/>
              <p:nvPr/>
            </p:nvSpPr>
            <p:spPr>
              <a:xfrm>
                <a:off x="4491855" y="4346066"/>
                <a:ext cx="87339" cy="116490"/>
              </a:xfrm>
              <a:custGeom>
                <a:avLst/>
                <a:gdLst/>
                <a:ahLst/>
                <a:cxnLst/>
                <a:rect l="l" t="t" r="r" b="b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5" name="Google Shape;1197;p27">
                <a:extLst>
                  <a:ext uri="{FF2B5EF4-FFF2-40B4-BE49-F238E27FC236}">
                    <a16:creationId xmlns:a16="http://schemas.microsoft.com/office/drawing/2014/main" xmlns="" id="{59EC7C9A-0AE2-4A9D-A1D5-83BEA2794803}"/>
                  </a:ext>
                </a:extLst>
              </p:cNvPr>
              <p:cNvSpPr/>
              <p:nvPr/>
            </p:nvSpPr>
            <p:spPr>
              <a:xfrm>
                <a:off x="5309086" y="4349115"/>
                <a:ext cx="66431" cy="157067"/>
              </a:xfrm>
              <a:custGeom>
                <a:avLst/>
                <a:gdLst/>
                <a:ahLst/>
                <a:cxnLst/>
                <a:rect l="l" t="t" r="r" b="b"/>
                <a:pathLst>
                  <a:path w="66431" h="157067" extrusionOk="0">
                    <a:moveTo>
                      <a:pt x="66432" y="0"/>
                    </a:moveTo>
                    <a:lnTo>
                      <a:pt x="66432" y="109633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432" y="0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6" name="Google Shape;1198;p27">
                <a:extLst>
                  <a:ext uri="{FF2B5EF4-FFF2-40B4-BE49-F238E27FC236}">
                    <a16:creationId xmlns:a16="http://schemas.microsoft.com/office/drawing/2014/main" xmlns="" id="{970C99AD-F58C-4DC2-93E5-FFB4537F49C9}"/>
                  </a:ext>
                </a:extLst>
              </p:cNvPr>
              <p:cNvSpPr/>
              <p:nvPr/>
            </p:nvSpPr>
            <p:spPr>
              <a:xfrm>
                <a:off x="4491665" y="4093368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7" name="Google Shape;1199;p27">
                <a:extLst>
                  <a:ext uri="{FF2B5EF4-FFF2-40B4-BE49-F238E27FC236}">
                    <a16:creationId xmlns:a16="http://schemas.microsoft.com/office/drawing/2014/main" xmlns="" id="{C70B098C-442F-41FA-A7EE-C91E81DCA2E1}"/>
                  </a:ext>
                </a:extLst>
              </p:cNvPr>
              <p:cNvSpPr/>
              <p:nvPr/>
            </p:nvSpPr>
            <p:spPr>
              <a:xfrm>
                <a:off x="4617381" y="4162996"/>
                <a:ext cx="632721" cy="366093"/>
              </a:xfrm>
              <a:custGeom>
                <a:avLst/>
                <a:gdLst/>
                <a:ahLst/>
                <a:cxnLst/>
                <a:rect l="l" t="t" r="r" b="b"/>
                <a:pathLst>
                  <a:path w="632721" h="366093" extrusionOk="0">
                    <a:moveTo>
                      <a:pt x="632116" y="194024"/>
                    </a:moveTo>
                    <a:cubicBezTo>
                      <a:pt x="627555" y="237172"/>
                      <a:pt x="596952" y="279749"/>
                      <a:pt x="540025" y="312515"/>
                    </a:cubicBezTo>
                    <a:cubicBezTo>
                      <a:pt x="416475" y="383953"/>
                      <a:pt x="216136" y="383953"/>
                      <a:pt x="92586" y="312515"/>
                    </a:cubicBezTo>
                    <a:cubicBezTo>
                      <a:pt x="35564" y="279559"/>
                      <a:pt x="4962" y="237172"/>
                      <a:pt x="590" y="194024"/>
                    </a:cubicBezTo>
                    <a:cubicBezTo>
                      <a:pt x="-4732" y="143637"/>
                      <a:pt x="25965" y="92107"/>
                      <a:pt x="92586" y="53721"/>
                    </a:cubicBezTo>
                    <a:cubicBezTo>
                      <a:pt x="216136" y="-17907"/>
                      <a:pt x="416475" y="-17907"/>
                      <a:pt x="540025" y="53721"/>
                    </a:cubicBezTo>
                    <a:cubicBezTo>
                      <a:pt x="606551" y="92107"/>
                      <a:pt x="637534" y="143637"/>
                      <a:pt x="632116" y="194024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8" name="Google Shape;1200;p27">
                <a:extLst>
                  <a:ext uri="{FF2B5EF4-FFF2-40B4-BE49-F238E27FC236}">
                    <a16:creationId xmlns:a16="http://schemas.microsoft.com/office/drawing/2014/main" xmlns="" id="{5B473B70-337B-4795-A282-CE8FF7CD0297}"/>
                  </a:ext>
                </a:extLst>
              </p:cNvPr>
              <p:cNvSpPr/>
              <p:nvPr/>
            </p:nvSpPr>
            <p:spPr>
              <a:xfrm>
                <a:off x="4617971" y="4184904"/>
                <a:ext cx="631526" cy="344185"/>
              </a:xfrm>
              <a:custGeom>
                <a:avLst/>
                <a:gdLst/>
                <a:ahLst/>
                <a:cxnLst/>
                <a:rect l="l" t="t" r="r" b="b"/>
                <a:pathLst>
                  <a:path w="631526" h="344185" extrusionOk="0">
                    <a:moveTo>
                      <a:pt x="631527" y="172117"/>
                    </a:moveTo>
                    <a:cubicBezTo>
                      <a:pt x="626965" y="215265"/>
                      <a:pt x="596363" y="257842"/>
                      <a:pt x="539435" y="290608"/>
                    </a:cubicBezTo>
                    <a:cubicBezTo>
                      <a:pt x="415886" y="362045"/>
                      <a:pt x="215546" y="362045"/>
                      <a:pt x="91997" y="290608"/>
                    </a:cubicBezTo>
                    <a:cubicBezTo>
                      <a:pt x="34974" y="257651"/>
                      <a:pt x="4372" y="215265"/>
                      <a:pt x="0" y="172117"/>
                    </a:cubicBezTo>
                    <a:cubicBezTo>
                      <a:pt x="4372" y="129064"/>
                      <a:pt x="34974" y="86392"/>
                      <a:pt x="91997" y="53721"/>
                    </a:cubicBezTo>
                    <a:cubicBezTo>
                      <a:pt x="215546" y="-17907"/>
                      <a:pt x="415886" y="-17907"/>
                      <a:pt x="539435" y="53721"/>
                    </a:cubicBezTo>
                    <a:cubicBezTo>
                      <a:pt x="596363" y="86677"/>
                      <a:pt x="627440" y="129064"/>
                      <a:pt x="631527" y="172117"/>
                    </a:cubicBezTo>
                    <a:close/>
                  </a:path>
                </a:pathLst>
              </a:custGeom>
              <a:solidFill>
                <a:srgbClr val="E8A30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9" name="Google Shape;1201;p27">
                <a:extLst>
                  <a:ext uri="{FF2B5EF4-FFF2-40B4-BE49-F238E27FC236}">
                    <a16:creationId xmlns:a16="http://schemas.microsoft.com/office/drawing/2014/main" xmlns="" id="{3778B988-2E8E-4FEB-8E0F-F88B0217840D}"/>
                  </a:ext>
                </a:extLst>
              </p:cNvPr>
              <p:cNvSpPr/>
              <p:nvPr/>
            </p:nvSpPr>
            <p:spPr>
              <a:xfrm>
                <a:off x="4779725" y="4267771"/>
                <a:ext cx="295065" cy="184880"/>
              </a:xfrm>
              <a:custGeom>
                <a:avLst/>
                <a:gdLst/>
                <a:ahLst/>
                <a:cxnLst/>
                <a:rect l="l" t="t" r="r" b="b"/>
                <a:pathLst>
                  <a:path w="295065" h="184880" extrusionOk="0">
                    <a:moveTo>
                      <a:pt x="149304" y="29337"/>
                    </a:moveTo>
                    <a:cubicBezTo>
                      <a:pt x="145417" y="29375"/>
                      <a:pt x="141549" y="29689"/>
                      <a:pt x="137710" y="30289"/>
                    </a:cubicBezTo>
                    <a:cubicBezTo>
                      <a:pt x="132483" y="31052"/>
                      <a:pt x="126685" y="32099"/>
                      <a:pt x="120223" y="33433"/>
                    </a:cubicBezTo>
                    <a:cubicBezTo>
                      <a:pt x="113760" y="34766"/>
                      <a:pt x="107013" y="36576"/>
                      <a:pt x="100075" y="38671"/>
                    </a:cubicBezTo>
                    <a:cubicBezTo>
                      <a:pt x="93311" y="40691"/>
                      <a:pt x="86703" y="43206"/>
                      <a:pt x="80307" y="46196"/>
                    </a:cubicBezTo>
                    <a:lnTo>
                      <a:pt x="131057" y="75629"/>
                    </a:lnTo>
                    <a:lnTo>
                      <a:pt x="140561" y="72390"/>
                    </a:lnTo>
                    <a:cubicBezTo>
                      <a:pt x="153486" y="68104"/>
                      <a:pt x="165651" y="64389"/>
                      <a:pt x="177151" y="61436"/>
                    </a:cubicBezTo>
                    <a:cubicBezTo>
                      <a:pt x="187899" y="58503"/>
                      <a:pt x="198914" y="56683"/>
                      <a:pt x="210034" y="56007"/>
                    </a:cubicBezTo>
                    <a:cubicBezTo>
                      <a:pt x="220155" y="55321"/>
                      <a:pt x="230315" y="55988"/>
                      <a:pt x="240256" y="58007"/>
                    </a:cubicBezTo>
                    <a:cubicBezTo>
                      <a:pt x="250463" y="60217"/>
                      <a:pt x="260242" y="64037"/>
                      <a:pt x="269242" y="69342"/>
                    </a:cubicBezTo>
                    <a:cubicBezTo>
                      <a:pt x="278024" y="73733"/>
                      <a:pt x="285541" y="80286"/>
                      <a:pt x="291101" y="88392"/>
                    </a:cubicBezTo>
                    <a:cubicBezTo>
                      <a:pt x="294817" y="94317"/>
                      <a:pt x="295986" y="101498"/>
                      <a:pt x="294332" y="108299"/>
                    </a:cubicBezTo>
                    <a:cubicBezTo>
                      <a:pt x="292194" y="115786"/>
                      <a:pt x="288088" y="122568"/>
                      <a:pt x="282453" y="127921"/>
                    </a:cubicBezTo>
                    <a:cubicBezTo>
                      <a:pt x="275477" y="134950"/>
                      <a:pt x="267693" y="141122"/>
                      <a:pt x="259263" y="146304"/>
                    </a:cubicBezTo>
                    <a:lnTo>
                      <a:pt x="291576" y="165354"/>
                    </a:lnTo>
                    <a:lnTo>
                      <a:pt x="273899" y="175546"/>
                    </a:lnTo>
                    <a:lnTo>
                      <a:pt x="241301" y="156496"/>
                    </a:lnTo>
                    <a:cubicBezTo>
                      <a:pt x="225781" y="164202"/>
                      <a:pt x="209549" y="170355"/>
                      <a:pt x="192832" y="174879"/>
                    </a:cubicBezTo>
                    <a:cubicBezTo>
                      <a:pt x="175345" y="179718"/>
                      <a:pt x="157478" y="183061"/>
                      <a:pt x="139421" y="184880"/>
                    </a:cubicBezTo>
                    <a:lnTo>
                      <a:pt x="122409" y="154305"/>
                    </a:lnTo>
                    <a:cubicBezTo>
                      <a:pt x="127146" y="154181"/>
                      <a:pt x="131874" y="153800"/>
                      <a:pt x="136569" y="153162"/>
                    </a:cubicBezTo>
                    <a:cubicBezTo>
                      <a:pt x="143726" y="152352"/>
                      <a:pt x="150835" y="151143"/>
                      <a:pt x="157858" y="149543"/>
                    </a:cubicBezTo>
                    <a:cubicBezTo>
                      <a:pt x="165746" y="147828"/>
                      <a:pt x="174014" y="145732"/>
                      <a:pt x="182758" y="143161"/>
                    </a:cubicBezTo>
                    <a:cubicBezTo>
                      <a:pt x="191245" y="140580"/>
                      <a:pt x="199532" y="137398"/>
                      <a:pt x="207563" y="133636"/>
                    </a:cubicBezTo>
                    <a:lnTo>
                      <a:pt x="157003" y="104394"/>
                    </a:lnTo>
                    <a:lnTo>
                      <a:pt x="150445" y="106680"/>
                    </a:lnTo>
                    <a:lnTo>
                      <a:pt x="143507" y="108776"/>
                    </a:lnTo>
                    <a:cubicBezTo>
                      <a:pt x="130772" y="112967"/>
                      <a:pt x="119177" y="116300"/>
                      <a:pt x="108533" y="118301"/>
                    </a:cubicBezTo>
                    <a:cubicBezTo>
                      <a:pt x="98766" y="120577"/>
                      <a:pt x="88806" y="121911"/>
                      <a:pt x="78786" y="122301"/>
                    </a:cubicBezTo>
                    <a:cubicBezTo>
                      <a:pt x="69941" y="122615"/>
                      <a:pt x="61093" y="121787"/>
                      <a:pt x="52461" y="119825"/>
                    </a:cubicBezTo>
                    <a:cubicBezTo>
                      <a:pt x="43893" y="117881"/>
                      <a:pt x="35661" y="114671"/>
                      <a:pt x="28036" y="110300"/>
                    </a:cubicBezTo>
                    <a:cubicBezTo>
                      <a:pt x="19700" y="105947"/>
                      <a:pt x="12480" y="99717"/>
                      <a:pt x="6938" y="92107"/>
                    </a:cubicBezTo>
                    <a:cubicBezTo>
                      <a:pt x="2819" y="86430"/>
                      <a:pt x="803" y="79496"/>
                      <a:pt x="1235" y="72485"/>
                    </a:cubicBezTo>
                    <a:cubicBezTo>
                      <a:pt x="1979" y="65189"/>
                      <a:pt x="4893" y="58283"/>
                      <a:pt x="9599" y="52673"/>
                    </a:cubicBezTo>
                    <a:cubicBezTo>
                      <a:pt x="15435" y="45310"/>
                      <a:pt x="22357" y="38891"/>
                      <a:pt x="30127" y="33623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3908"/>
                    </a:lnTo>
                    <a:cubicBezTo>
                      <a:pt x="61177" y="17059"/>
                      <a:pt x="75797" y="11697"/>
                      <a:pt x="90856" y="7906"/>
                    </a:cubicBezTo>
                    <a:cubicBezTo>
                      <a:pt x="105192" y="4239"/>
                      <a:pt x="119769" y="1591"/>
                      <a:pt x="134479" y="0"/>
                    </a:cubicBezTo>
                    <a:close/>
                    <a:moveTo>
                      <a:pt x="62915" y="82772"/>
                    </a:moveTo>
                    <a:cubicBezTo>
                      <a:pt x="69599" y="86601"/>
                      <a:pt x="77300" y="88259"/>
                      <a:pt x="84964" y="87535"/>
                    </a:cubicBezTo>
                    <a:cubicBezTo>
                      <a:pt x="95260" y="86382"/>
                      <a:pt x="105397" y="84077"/>
                      <a:pt x="115186" y="80677"/>
                    </a:cubicBezTo>
                    <a:lnTo>
                      <a:pt x="67667" y="53150"/>
                    </a:lnTo>
                    <a:cubicBezTo>
                      <a:pt x="50180" y="64579"/>
                      <a:pt x="48659" y="74486"/>
                      <a:pt x="62915" y="82772"/>
                    </a:cubicBezTo>
                    <a:close/>
                    <a:moveTo>
                      <a:pt x="229802" y="96679"/>
                    </a:moveTo>
                    <a:cubicBezTo>
                      <a:pt x="222503" y="92755"/>
                      <a:pt x="214149" y="91250"/>
                      <a:pt x="205947" y="92393"/>
                    </a:cubicBezTo>
                    <a:cubicBezTo>
                      <a:pt x="194704" y="93907"/>
                      <a:pt x="183613" y="96364"/>
                      <a:pt x="172779" y="99727"/>
                    </a:cubicBezTo>
                    <a:lnTo>
                      <a:pt x="220298" y="127063"/>
                    </a:lnTo>
                    <a:cubicBezTo>
                      <a:pt x="240256" y="114776"/>
                      <a:pt x="243487" y="104204"/>
                      <a:pt x="229802" y="96679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0" name="Google Shape;1202;p27">
                <a:extLst>
                  <a:ext uri="{FF2B5EF4-FFF2-40B4-BE49-F238E27FC236}">
                    <a16:creationId xmlns:a16="http://schemas.microsoft.com/office/drawing/2014/main" xmlns="" id="{9915D6C2-81D4-40BE-8FD1-1BCCAB96E4C6}"/>
                  </a:ext>
                </a:extLst>
              </p:cNvPr>
              <p:cNvSpPr/>
              <p:nvPr/>
            </p:nvSpPr>
            <p:spPr>
              <a:xfrm>
                <a:off x="4901754" y="4404931"/>
                <a:ext cx="19007" cy="25527"/>
              </a:xfrm>
              <a:custGeom>
                <a:avLst/>
                <a:gdLst/>
                <a:ahLst/>
                <a:cxnLst/>
                <a:rect l="l" t="t" r="r" b="b"/>
                <a:pathLst>
                  <a:path w="19007" h="25527" extrusionOk="0">
                    <a:moveTo>
                      <a:pt x="0" y="17145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1" name="Google Shape;1203;p27">
                <a:extLst>
                  <a:ext uri="{FF2B5EF4-FFF2-40B4-BE49-F238E27FC236}">
                    <a16:creationId xmlns:a16="http://schemas.microsoft.com/office/drawing/2014/main" xmlns="" id="{EB8E1373-22D4-4C61-AEFC-E730FD5F6075}"/>
                  </a:ext>
                </a:extLst>
              </p:cNvPr>
              <p:cNvSpPr/>
              <p:nvPr/>
            </p:nvSpPr>
            <p:spPr>
              <a:xfrm>
                <a:off x="5028819" y="4415790"/>
                <a:ext cx="42101" cy="19716"/>
              </a:xfrm>
              <a:custGeom>
                <a:avLst/>
                <a:gdLst/>
                <a:ahLst/>
                <a:cxnLst/>
                <a:rect l="l" t="t" r="r" b="b"/>
                <a:pathLst>
                  <a:path w="42101" h="19716" extrusionOk="0">
                    <a:moveTo>
                      <a:pt x="42102" y="17145"/>
                    </a:moveTo>
                    <a:lnTo>
                      <a:pt x="42102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102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2" name="Google Shape;1204;p27">
                <a:extLst>
                  <a:ext uri="{FF2B5EF4-FFF2-40B4-BE49-F238E27FC236}">
                    <a16:creationId xmlns:a16="http://schemas.microsoft.com/office/drawing/2014/main" xmlns="" id="{50DC3BC9-BDCD-4C33-8257-EFCB5D321E60}"/>
                  </a:ext>
                </a:extLst>
              </p:cNvPr>
              <p:cNvSpPr/>
              <p:nvPr/>
            </p:nvSpPr>
            <p:spPr>
              <a:xfrm>
                <a:off x="5042980" y="4352543"/>
                <a:ext cx="31457" cy="17335"/>
              </a:xfrm>
              <a:custGeom>
                <a:avLst/>
                <a:gdLst/>
                <a:ahLst/>
                <a:cxnLst/>
                <a:rect l="l" t="t" r="r" b="b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3" name="Google Shape;1205;p27">
                <a:extLst>
                  <a:ext uri="{FF2B5EF4-FFF2-40B4-BE49-F238E27FC236}">
                    <a16:creationId xmlns:a16="http://schemas.microsoft.com/office/drawing/2014/main" xmlns="" id="{1C0DCC91-C022-4E19-BE66-5152FD905BF9}"/>
                  </a:ext>
                </a:extLst>
              </p:cNvPr>
              <p:cNvSpPr/>
              <p:nvPr/>
            </p:nvSpPr>
            <p:spPr>
              <a:xfrm>
                <a:off x="4944141" y="4358925"/>
                <a:ext cx="47328" cy="33146"/>
              </a:xfrm>
              <a:custGeom>
                <a:avLst/>
                <a:gdLst/>
                <a:ahLst/>
                <a:cxnLst/>
                <a:rect l="l" t="t" r="r" b="b"/>
                <a:pathLst>
                  <a:path w="47328" h="33146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329" y="25622"/>
                    </a:lnTo>
                    <a:lnTo>
                      <a:pt x="45048" y="33147"/>
                    </a:lnTo>
                    <a:cubicBezTo>
                      <a:pt x="45048" y="33147"/>
                      <a:pt x="17487" y="21527"/>
                      <a:pt x="16537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4" name="Google Shape;1206;p27">
                <a:extLst>
                  <a:ext uri="{FF2B5EF4-FFF2-40B4-BE49-F238E27FC236}">
                    <a16:creationId xmlns:a16="http://schemas.microsoft.com/office/drawing/2014/main" xmlns="" id="{53813EFA-A2D5-4F43-AF9E-C938A22DCE40}"/>
                  </a:ext>
                </a:extLst>
              </p:cNvPr>
              <p:cNvSpPr/>
              <p:nvPr/>
            </p:nvSpPr>
            <p:spPr>
              <a:xfrm>
                <a:off x="4847487" y="4303680"/>
                <a:ext cx="58543" cy="38957"/>
              </a:xfrm>
              <a:custGeom>
                <a:avLst/>
                <a:gdLst/>
                <a:ahLst/>
                <a:cxnLst/>
                <a:rect l="l" t="t" r="r" b="b"/>
                <a:pathLst>
                  <a:path w="58543" h="38957" extrusionOk="0">
                    <a:moveTo>
                      <a:pt x="0" y="11144"/>
                    </a:moveTo>
                    <a:lnTo>
                      <a:pt x="49040" y="38958"/>
                    </a:lnTo>
                    <a:lnTo>
                      <a:pt x="58543" y="31623"/>
                    </a:lnTo>
                    <a:cubicBezTo>
                      <a:pt x="58543" y="31623"/>
                      <a:pt x="52461" y="24575"/>
                      <a:pt x="51986" y="23908"/>
                    </a:cubicBezTo>
                    <a:cubicBezTo>
                      <a:pt x="47612" y="18888"/>
                      <a:pt x="42482" y="14573"/>
                      <a:pt x="36780" y="11144"/>
                    </a:cubicBezTo>
                    <a:cubicBezTo>
                      <a:pt x="33168" y="10383"/>
                      <a:pt x="9884" y="0"/>
                      <a:pt x="988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5" name="Google Shape;1207;p27">
                <a:extLst>
                  <a:ext uri="{FF2B5EF4-FFF2-40B4-BE49-F238E27FC236}">
                    <a16:creationId xmlns:a16="http://schemas.microsoft.com/office/drawing/2014/main" xmlns="" id="{AC3BEEB3-3FFC-45F2-B922-4E4774A629CA}"/>
                  </a:ext>
                </a:extLst>
              </p:cNvPr>
              <p:cNvSpPr/>
              <p:nvPr/>
            </p:nvSpPr>
            <p:spPr>
              <a:xfrm>
                <a:off x="4901754" y="4272629"/>
                <a:ext cx="27275" cy="24479"/>
              </a:xfrm>
              <a:custGeom>
                <a:avLst/>
                <a:gdLst/>
                <a:ahLst/>
                <a:cxnLst/>
                <a:rect l="l" t="t" r="r" b="b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525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6" name="Google Shape;1208;p27">
                <a:extLst>
                  <a:ext uri="{FF2B5EF4-FFF2-40B4-BE49-F238E27FC236}">
                    <a16:creationId xmlns:a16="http://schemas.microsoft.com/office/drawing/2014/main" xmlns="" id="{00B0A0CE-0DFF-4A65-B819-943AE8B9D0FA}"/>
                  </a:ext>
                </a:extLst>
              </p:cNvPr>
              <p:cNvSpPr/>
              <p:nvPr/>
            </p:nvSpPr>
            <p:spPr>
              <a:xfrm>
                <a:off x="4779535" y="4267581"/>
                <a:ext cx="26040" cy="19430"/>
              </a:xfrm>
              <a:custGeom>
                <a:avLst/>
                <a:gdLst/>
                <a:ahLst/>
                <a:cxnLst/>
                <a:rect l="l" t="t" r="r" b="b"/>
                <a:pathLst>
                  <a:path w="26040" h="19430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7" name="Google Shape;1209;p27">
                <a:extLst>
                  <a:ext uri="{FF2B5EF4-FFF2-40B4-BE49-F238E27FC236}">
                    <a16:creationId xmlns:a16="http://schemas.microsoft.com/office/drawing/2014/main" xmlns="" id="{356C69E8-2B7C-4ED5-B807-26B6AB667A78}"/>
                  </a:ext>
                </a:extLst>
              </p:cNvPr>
              <p:cNvSpPr/>
              <p:nvPr/>
            </p:nvSpPr>
            <p:spPr>
              <a:xfrm>
                <a:off x="4780485" y="4325492"/>
                <a:ext cx="29936" cy="30289"/>
              </a:xfrm>
              <a:custGeom>
                <a:avLst/>
                <a:gdLst/>
                <a:ahLst/>
                <a:cxnLst/>
                <a:rect l="l" t="t" r="r" b="b"/>
                <a:pathLst>
                  <a:path w="29936" h="30289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6002"/>
                    </a:lnTo>
                    <a:lnTo>
                      <a:pt x="9599" y="3028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8" name="Google Shape;1210;p27">
                <a:extLst>
                  <a:ext uri="{FF2B5EF4-FFF2-40B4-BE49-F238E27FC236}">
                    <a16:creationId xmlns:a16="http://schemas.microsoft.com/office/drawing/2014/main" xmlns="" id="{FA718090-E53F-4B41-A043-69A59F6C8156}"/>
                  </a:ext>
                </a:extLst>
              </p:cNvPr>
              <p:cNvSpPr/>
              <p:nvPr/>
            </p:nvSpPr>
            <p:spPr>
              <a:xfrm>
                <a:off x="4779725" y="4250816"/>
                <a:ext cx="295065" cy="184594"/>
              </a:xfrm>
              <a:custGeom>
                <a:avLst/>
                <a:gdLst/>
                <a:ahLst/>
                <a:cxnLst/>
                <a:rect l="l" t="t" r="r" b="b"/>
                <a:pathLst>
                  <a:path w="295065" h="184594" extrusionOk="0">
                    <a:moveTo>
                      <a:pt x="149304" y="29146"/>
                    </a:moveTo>
                    <a:cubicBezTo>
                      <a:pt x="145417" y="29137"/>
                      <a:pt x="141540" y="29451"/>
                      <a:pt x="137710" y="30099"/>
                    </a:cubicBezTo>
                    <a:cubicBezTo>
                      <a:pt x="132483" y="30861"/>
                      <a:pt x="126685" y="31909"/>
                      <a:pt x="120223" y="33242"/>
                    </a:cubicBezTo>
                    <a:cubicBezTo>
                      <a:pt x="113760" y="34576"/>
                      <a:pt x="107013" y="36290"/>
                      <a:pt x="100075" y="38386"/>
                    </a:cubicBezTo>
                    <a:cubicBezTo>
                      <a:pt x="93308" y="40434"/>
                      <a:pt x="86701" y="42986"/>
                      <a:pt x="80307" y="46006"/>
                    </a:cubicBezTo>
                    <a:lnTo>
                      <a:pt x="131057" y="75343"/>
                    </a:lnTo>
                    <a:lnTo>
                      <a:pt x="140561" y="72199"/>
                    </a:lnTo>
                    <a:cubicBezTo>
                      <a:pt x="153486" y="67818"/>
                      <a:pt x="165651" y="64198"/>
                      <a:pt x="177151" y="61246"/>
                    </a:cubicBezTo>
                    <a:cubicBezTo>
                      <a:pt x="187899" y="58331"/>
                      <a:pt x="198914" y="56474"/>
                      <a:pt x="210034" y="55721"/>
                    </a:cubicBezTo>
                    <a:cubicBezTo>
                      <a:pt x="220155" y="55112"/>
                      <a:pt x="230315" y="55817"/>
                      <a:pt x="240256" y="57817"/>
                    </a:cubicBezTo>
                    <a:cubicBezTo>
                      <a:pt x="250453" y="59988"/>
                      <a:pt x="260242" y="63780"/>
                      <a:pt x="269242" y="69056"/>
                    </a:cubicBezTo>
                    <a:cubicBezTo>
                      <a:pt x="278014" y="73457"/>
                      <a:pt x="285541" y="80010"/>
                      <a:pt x="291101" y="88106"/>
                    </a:cubicBezTo>
                    <a:cubicBezTo>
                      <a:pt x="294817" y="94031"/>
                      <a:pt x="295986" y="101213"/>
                      <a:pt x="294332" y="108013"/>
                    </a:cubicBezTo>
                    <a:cubicBezTo>
                      <a:pt x="292175" y="115491"/>
                      <a:pt x="288079" y="122263"/>
                      <a:pt x="282453" y="127635"/>
                    </a:cubicBezTo>
                    <a:cubicBezTo>
                      <a:pt x="275477" y="134664"/>
                      <a:pt x="267693" y="140837"/>
                      <a:pt x="259263" y="146018"/>
                    </a:cubicBezTo>
                    <a:lnTo>
                      <a:pt x="291576" y="165068"/>
                    </a:lnTo>
                    <a:lnTo>
                      <a:pt x="273899" y="175260"/>
                    </a:lnTo>
                    <a:lnTo>
                      <a:pt x="241301" y="156210"/>
                    </a:lnTo>
                    <a:cubicBezTo>
                      <a:pt x="225762" y="163868"/>
                      <a:pt x="209539" y="170031"/>
                      <a:pt x="192832" y="174593"/>
                    </a:cubicBezTo>
                    <a:cubicBezTo>
                      <a:pt x="175345" y="179432"/>
                      <a:pt x="157478" y="182775"/>
                      <a:pt x="139421" y="184595"/>
                    </a:cubicBezTo>
                    <a:lnTo>
                      <a:pt x="122409" y="154019"/>
                    </a:lnTo>
                    <a:cubicBezTo>
                      <a:pt x="127146" y="153896"/>
                      <a:pt x="131874" y="153514"/>
                      <a:pt x="136569" y="152876"/>
                    </a:cubicBezTo>
                    <a:cubicBezTo>
                      <a:pt x="142937" y="152114"/>
                      <a:pt x="150065" y="150971"/>
                      <a:pt x="157858" y="149257"/>
                    </a:cubicBezTo>
                    <a:cubicBezTo>
                      <a:pt x="165651" y="147542"/>
                      <a:pt x="174014" y="145447"/>
                      <a:pt x="182758" y="142875"/>
                    </a:cubicBezTo>
                    <a:cubicBezTo>
                      <a:pt x="191245" y="140294"/>
                      <a:pt x="199532" y="137112"/>
                      <a:pt x="207563" y="133350"/>
                    </a:cubicBezTo>
                    <a:lnTo>
                      <a:pt x="157003" y="104108"/>
                    </a:lnTo>
                    <a:lnTo>
                      <a:pt x="150445" y="106394"/>
                    </a:lnTo>
                    <a:lnTo>
                      <a:pt x="143507" y="108490"/>
                    </a:lnTo>
                    <a:cubicBezTo>
                      <a:pt x="130772" y="112681"/>
                      <a:pt x="119177" y="116014"/>
                      <a:pt x="108533" y="118015"/>
                    </a:cubicBezTo>
                    <a:cubicBezTo>
                      <a:pt x="98772" y="120310"/>
                      <a:pt x="88807" y="121615"/>
                      <a:pt x="78786" y="121920"/>
                    </a:cubicBezTo>
                    <a:cubicBezTo>
                      <a:pt x="69946" y="122263"/>
                      <a:pt x="61097" y="121463"/>
                      <a:pt x="52461" y="119539"/>
                    </a:cubicBezTo>
                    <a:cubicBezTo>
                      <a:pt x="43906" y="117558"/>
                      <a:pt x="35680" y="114348"/>
                      <a:pt x="28036" y="110014"/>
                    </a:cubicBezTo>
                    <a:cubicBezTo>
                      <a:pt x="19642" y="105928"/>
                      <a:pt x="12295" y="99965"/>
                      <a:pt x="6558" y="92583"/>
                    </a:cubicBezTo>
                    <a:cubicBezTo>
                      <a:pt x="2453" y="86897"/>
                      <a:pt x="439" y="79962"/>
                      <a:pt x="855" y="72962"/>
                    </a:cubicBezTo>
                    <a:cubicBezTo>
                      <a:pt x="1599" y="65665"/>
                      <a:pt x="4512" y="58760"/>
                      <a:pt x="9219" y="53149"/>
                    </a:cubicBezTo>
                    <a:cubicBezTo>
                      <a:pt x="15027" y="45768"/>
                      <a:pt x="21955" y="39338"/>
                      <a:pt x="29747" y="34099"/>
                    </a:cubicBezTo>
                    <a:lnTo>
                      <a:pt x="0" y="16383"/>
                    </a:lnTo>
                    <a:lnTo>
                      <a:pt x="17392" y="6858"/>
                    </a:lnTo>
                    <a:lnTo>
                      <a:pt x="47044" y="24003"/>
                    </a:lnTo>
                    <a:cubicBezTo>
                      <a:pt x="60984" y="17126"/>
                      <a:pt x="75605" y="11725"/>
                      <a:pt x="90666" y="7906"/>
                    </a:cubicBezTo>
                    <a:cubicBezTo>
                      <a:pt x="105021" y="4324"/>
                      <a:pt x="119593" y="1686"/>
                      <a:pt x="134288" y="0"/>
                    </a:cubicBezTo>
                    <a:close/>
                    <a:moveTo>
                      <a:pt x="62915" y="82487"/>
                    </a:moveTo>
                    <a:cubicBezTo>
                      <a:pt x="69567" y="86401"/>
                      <a:pt x="77295" y="88068"/>
                      <a:pt x="84964" y="87249"/>
                    </a:cubicBezTo>
                    <a:cubicBezTo>
                      <a:pt x="95251" y="86087"/>
                      <a:pt x="105383" y="83820"/>
                      <a:pt x="115186" y="80486"/>
                    </a:cubicBezTo>
                    <a:lnTo>
                      <a:pt x="67667" y="52959"/>
                    </a:lnTo>
                    <a:cubicBezTo>
                      <a:pt x="50180" y="64008"/>
                      <a:pt x="48659" y="74295"/>
                      <a:pt x="62915" y="82487"/>
                    </a:cubicBezTo>
                    <a:close/>
                    <a:moveTo>
                      <a:pt x="229802" y="96488"/>
                    </a:moveTo>
                    <a:cubicBezTo>
                      <a:pt x="222531" y="92488"/>
                      <a:pt x="214149" y="90983"/>
                      <a:pt x="205947" y="92202"/>
                    </a:cubicBezTo>
                    <a:cubicBezTo>
                      <a:pt x="194695" y="93669"/>
                      <a:pt x="183604" y="96126"/>
                      <a:pt x="172779" y="99536"/>
                    </a:cubicBezTo>
                    <a:lnTo>
                      <a:pt x="220298" y="126873"/>
                    </a:lnTo>
                    <a:cubicBezTo>
                      <a:pt x="240256" y="114586"/>
                      <a:pt x="243487" y="104394"/>
                      <a:pt x="229802" y="96488"/>
                    </a:cubicBezTo>
                    <a:close/>
                  </a:path>
                </a:pathLst>
              </a:custGeom>
              <a:solidFill>
                <a:srgbClr val="F9CA0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" name="Google Shape;1211;p27">
              <a:extLst>
                <a:ext uri="{FF2B5EF4-FFF2-40B4-BE49-F238E27FC236}">
                  <a16:creationId xmlns:a16="http://schemas.microsoft.com/office/drawing/2014/main" xmlns="" id="{AAA11D2B-87D1-4855-B15D-CB27DD426B18}"/>
                </a:ext>
              </a:extLst>
            </p:cNvPr>
            <p:cNvGrpSpPr/>
            <p:nvPr/>
          </p:nvGrpSpPr>
          <p:grpSpPr>
            <a:xfrm>
              <a:off x="2654955" y="3219989"/>
              <a:ext cx="883852" cy="621029"/>
              <a:chOff x="4464580" y="3962114"/>
              <a:chExt cx="883852" cy="621029"/>
            </a:xfrm>
          </p:grpSpPr>
          <p:sp>
            <p:nvSpPr>
              <p:cNvPr id="477" name="Google Shape;1212;p27">
                <a:extLst>
                  <a:ext uri="{FF2B5EF4-FFF2-40B4-BE49-F238E27FC236}">
                    <a16:creationId xmlns:a16="http://schemas.microsoft.com/office/drawing/2014/main" xmlns="" id="{3AAF13C0-8A71-4D3A-A725-73C0D8B4CADF}"/>
                  </a:ext>
                </a:extLst>
              </p:cNvPr>
              <p:cNvSpPr/>
              <p:nvPr/>
            </p:nvSpPr>
            <p:spPr>
              <a:xfrm>
                <a:off x="4464580" y="4071651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8" name="Google Shape;1213;p27">
                <a:extLst>
                  <a:ext uri="{FF2B5EF4-FFF2-40B4-BE49-F238E27FC236}">
                    <a16:creationId xmlns:a16="http://schemas.microsoft.com/office/drawing/2014/main" xmlns="" id="{5227AA1F-CD1C-4A88-8143-39F7CABF5176}"/>
                  </a:ext>
                </a:extLst>
              </p:cNvPr>
              <p:cNvSpPr/>
              <p:nvPr/>
            </p:nvSpPr>
            <p:spPr>
              <a:xfrm>
                <a:off x="4464770" y="4214812"/>
                <a:ext cx="87339" cy="116490"/>
              </a:xfrm>
              <a:custGeom>
                <a:avLst/>
                <a:gdLst/>
                <a:ahLst/>
                <a:cxnLst/>
                <a:rect l="l" t="t" r="r" b="b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9" name="Google Shape;1214;p27">
                <a:extLst>
                  <a:ext uri="{FF2B5EF4-FFF2-40B4-BE49-F238E27FC236}">
                    <a16:creationId xmlns:a16="http://schemas.microsoft.com/office/drawing/2014/main" xmlns="" id="{C45854B6-4BAF-4D3D-B0D6-03FF51CD3334}"/>
                  </a:ext>
                </a:extLst>
              </p:cNvPr>
              <p:cNvSpPr/>
              <p:nvPr/>
            </p:nvSpPr>
            <p:spPr>
              <a:xfrm>
                <a:off x="5281905" y="4217860"/>
                <a:ext cx="66526" cy="157067"/>
              </a:xfrm>
              <a:custGeom>
                <a:avLst/>
                <a:gdLst/>
                <a:ahLst/>
                <a:cxnLst/>
                <a:rect l="l" t="t" r="r" b="b"/>
                <a:pathLst>
                  <a:path w="66526" h="157067" extrusionOk="0">
                    <a:moveTo>
                      <a:pt x="66527" y="0"/>
                    </a:moveTo>
                    <a:lnTo>
                      <a:pt x="66527" y="109538"/>
                    </a:lnTo>
                    <a:lnTo>
                      <a:pt x="21954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0" name="Google Shape;1215;p27">
                <a:extLst>
                  <a:ext uri="{FF2B5EF4-FFF2-40B4-BE49-F238E27FC236}">
                    <a16:creationId xmlns:a16="http://schemas.microsoft.com/office/drawing/2014/main" xmlns="" id="{234BDDD8-857C-4E51-9CF1-7D5FC9ED2E48}"/>
                  </a:ext>
                </a:extLst>
              </p:cNvPr>
              <p:cNvSpPr/>
              <p:nvPr/>
            </p:nvSpPr>
            <p:spPr>
              <a:xfrm>
                <a:off x="4464580" y="3962114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1" name="Google Shape;1216;p27">
                <a:extLst>
                  <a:ext uri="{FF2B5EF4-FFF2-40B4-BE49-F238E27FC236}">
                    <a16:creationId xmlns:a16="http://schemas.microsoft.com/office/drawing/2014/main" xmlns="" id="{59D4FD72-439A-4804-9B02-806D4C49BE7D}"/>
                  </a:ext>
                </a:extLst>
              </p:cNvPr>
              <p:cNvSpPr/>
              <p:nvPr/>
            </p:nvSpPr>
            <p:spPr>
              <a:xfrm>
                <a:off x="4590295" y="4031718"/>
                <a:ext cx="632609" cy="366117"/>
              </a:xfrm>
              <a:custGeom>
                <a:avLst/>
                <a:gdLst/>
                <a:ahLst/>
                <a:cxnLst/>
                <a:rect l="l" t="t" r="r" b="b"/>
                <a:pathLst>
                  <a:path w="632609" h="366117" extrusionOk="0">
                    <a:moveTo>
                      <a:pt x="632022" y="194048"/>
                    </a:moveTo>
                    <a:cubicBezTo>
                      <a:pt x="627555" y="237101"/>
                      <a:pt x="596953" y="279773"/>
                      <a:pt x="540025" y="312539"/>
                    </a:cubicBezTo>
                    <a:cubicBezTo>
                      <a:pt x="416476" y="383977"/>
                      <a:pt x="216136" y="383977"/>
                      <a:pt x="92586" y="312539"/>
                    </a:cubicBezTo>
                    <a:cubicBezTo>
                      <a:pt x="35564" y="279583"/>
                      <a:pt x="4962" y="237101"/>
                      <a:pt x="590" y="194048"/>
                    </a:cubicBezTo>
                    <a:cubicBezTo>
                      <a:pt x="-4732" y="143661"/>
                      <a:pt x="25965" y="92131"/>
                      <a:pt x="92586" y="53650"/>
                    </a:cubicBezTo>
                    <a:cubicBezTo>
                      <a:pt x="216136" y="-17883"/>
                      <a:pt x="416476" y="-17883"/>
                      <a:pt x="540025" y="53650"/>
                    </a:cubicBezTo>
                    <a:cubicBezTo>
                      <a:pt x="606551" y="92607"/>
                      <a:pt x="637344" y="143661"/>
                      <a:pt x="632022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2" name="Google Shape;1217;p27">
                <a:extLst>
                  <a:ext uri="{FF2B5EF4-FFF2-40B4-BE49-F238E27FC236}">
                    <a16:creationId xmlns:a16="http://schemas.microsoft.com/office/drawing/2014/main" xmlns="" id="{99EAAA5B-11DB-42AF-9202-2EA2D62BAE47}"/>
                  </a:ext>
                </a:extLst>
              </p:cNvPr>
              <p:cNvSpPr/>
              <p:nvPr/>
            </p:nvSpPr>
            <p:spPr>
              <a:xfrm>
                <a:off x="4590885" y="4053625"/>
                <a:ext cx="631431" cy="344209"/>
              </a:xfrm>
              <a:custGeom>
                <a:avLst/>
                <a:gdLst/>
                <a:ahLst/>
                <a:cxnLst/>
                <a:rect l="l" t="t" r="r" b="b"/>
                <a:pathLst>
                  <a:path w="631431" h="344209" extrusionOk="0">
                    <a:moveTo>
                      <a:pt x="631432" y="172140"/>
                    </a:moveTo>
                    <a:cubicBezTo>
                      <a:pt x="626965" y="215194"/>
                      <a:pt x="596363" y="257865"/>
                      <a:pt x="539435" y="290631"/>
                    </a:cubicBezTo>
                    <a:cubicBezTo>
                      <a:pt x="415886" y="362069"/>
                      <a:pt x="215546" y="362069"/>
                      <a:pt x="91997" y="290631"/>
                    </a:cubicBezTo>
                    <a:cubicBezTo>
                      <a:pt x="34974" y="257675"/>
                      <a:pt x="4372" y="215194"/>
                      <a:pt x="0" y="172140"/>
                    </a:cubicBezTo>
                    <a:cubicBezTo>
                      <a:pt x="4372" y="129088"/>
                      <a:pt x="34974" y="86415"/>
                      <a:pt x="91997" y="53649"/>
                    </a:cubicBezTo>
                    <a:cubicBezTo>
                      <a:pt x="215546" y="-17883"/>
                      <a:pt x="415886" y="-17883"/>
                      <a:pt x="539435" y="53649"/>
                    </a:cubicBezTo>
                    <a:cubicBezTo>
                      <a:pt x="596363" y="86701"/>
                      <a:pt x="626965" y="129088"/>
                      <a:pt x="631432" y="172140"/>
                    </a:cubicBezTo>
                    <a:close/>
                  </a:path>
                </a:pathLst>
              </a:custGeom>
              <a:solidFill>
                <a:srgbClr val="E8A30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3" name="Google Shape;1218;p27">
                <a:extLst>
                  <a:ext uri="{FF2B5EF4-FFF2-40B4-BE49-F238E27FC236}">
                    <a16:creationId xmlns:a16="http://schemas.microsoft.com/office/drawing/2014/main" xmlns="" id="{68E32215-074A-476C-8591-13EB043EB22B}"/>
                  </a:ext>
                </a:extLst>
              </p:cNvPr>
              <p:cNvSpPr/>
              <p:nvPr/>
            </p:nvSpPr>
            <p:spPr>
              <a:xfrm>
                <a:off x="4752449" y="4136612"/>
                <a:ext cx="294752" cy="184784"/>
              </a:xfrm>
              <a:custGeom>
                <a:avLst/>
                <a:gdLst/>
                <a:ahLst/>
                <a:cxnLst/>
                <a:rect l="l" t="t" r="r" b="b"/>
                <a:pathLst>
                  <a:path w="294752" h="184784" extrusionOk="0">
                    <a:moveTo>
                      <a:pt x="149495" y="29242"/>
                    </a:moveTo>
                    <a:cubicBezTo>
                      <a:pt x="145609" y="29232"/>
                      <a:pt x="141731" y="29546"/>
                      <a:pt x="137900" y="30194"/>
                    </a:cubicBezTo>
                    <a:cubicBezTo>
                      <a:pt x="132673" y="30956"/>
                      <a:pt x="126876" y="32004"/>
                      <a:pt x="120413" y="33338"/>
                    </a:cubicBezTo>
                    <a:cubicBezTo>
                      <a:pt x="113950" y="34671"/>
                      <a:pt x="107203" y="36481"/>
                      <a:pt x="100265" y="38481"/>
                    </a:cubicBezTo>
                    <a:cubicBezTo>
                      <a:pt x="93482" y="40576"/>
                      <a:pt x="86847" y="43119"/>
                      <a:pt x="80402" y="46101"/>
                    </a:cubicBezTo>
                    <a:lnTo>
                      <a:pt x="131247" y="75533"/>
                    </a:lnTo>
                    <a:lnTo>
                      <a:pt x="140751" y="72295"/>
                    </a:lnTo>
                    <a:cubicBezTo>
                      <a:pt x="153676" y="68008"/>
                      <a:pt x="165841" y="64294"/>
                      <a:pt x="177341" y="61341"/>
                    </a:cubicBezTo>
                    <a:cubicBezTo>
                      <a:pt x="188099" y="58426"/>
                      <a:pt x="199104" y="56569"/>
                      <a:pt x="210224" y="55816"/>
                    </a:cubicBezTo>
                    <a:cubicBezTo>
                      <a:pt x="220345" y="55207"/>
                      <a:pt x="230505" y="55912"/>
                      <a:pt x="240446" y="57912"/>
                    </a:cubicBezTo>
                    <a:cubicBezTo>
                      <a:pt x="250501" y="60122"/>
                      <a:pt x="260128" y="63951"/>
                      <a:pt x="268957" y="69247"/>
                    </a:cubicBezTo>
                    <a:cubicBezTo>
                      <a:pt x="277758" y="73609"/>
                      <a:pt x="285285" y="80172"/>
                      <a:pt x="290816" y="88297"/>
                    </a:cubicBezTo>
                    <a:cubicBezTo>
                      <a:pt x="294494" y="94240"/>
                      <a:pt x="295653" y="101403"/>
                      <a:pt x="294047" y="108204"/>
                    </a:cubicBezTo>
                    <a:cubicBezTo>
                      <a:pt x="291852" y="115662"/>
                      <a:pt x="287756" y="122425"/>
                      <a:pt x="282167" y="127825"/>
                    </a:cubicBezTo>
                    <a:cubicBezTo>
                      <a:pt x="275163" y="134855"/>
                      <a:pt x="267342" y="141027"/>
                      <a:pt x="258883" y="146209"/>
                    </a:cubicBezTo>
                    <a:lnTo>
                      <a:pt x="291196" y="165259"/>
                    </a:lnTo>
                    <a:lnTo>
                      <a:pt x="273614" y="175450"/>
                    </a:lnTo>
                    <a:lnTo>
                      <a:pt x="241016" y="156400"/>
                    </a:lnTo>
                    <a:cubicBezTo>
                      <a:pt x="225487" y="164068"/>
                      <a:pt x="209254" y="170231"/>
                      <a:pt x="192547" y="174784"/>
                    </a:cubicBezTo>
                    <a:cubicBezTo>
                      <a:pt x="175060" y="179622"/>
                      <a:pt x="157188" y="182966"/>
                      <a:pt x="139135" y="184785"/>
                    </a:cubicBezTo>
                    <a:lnTo>
                      <a:pt x="122314" y="154210"/>
                    </a:lnTo>
                    <a:cubicBezTo>
                      <a:pt x="127083" y="154086"/>
                      <a:pt x="131841" y="153705"/>
                      <a:pt x="136569" y="153067"/>
                    </a:cubicBezTo>
                    <a:cubicBezTo>
                      <a:pt x="142937" y="152305"/>
                      <a:pt x="150065" y="151162"/>
                      <a:pt x="157858" y="149447"/>
                    </a:cubicBezTo>
                    <a:cubicBezTo>
                      <a:pt x="165651" y="147733"/>
                      <a:pt x="174014" y="145637"/>
                      <a:pt x="182663" y="143065"/>
                    </a:cubicBezTo>
                    <a:cubicBezTo>
                      <a:pt x="191178" y="140494"/>
                      <a:pt x="199504" y="137312"/>
                      <a:pt x="207563" y="133540"/>
                    </a:cubicBezTo>
                    <a:lnTo>
                      <a:pt x="157003" y="104299"/>
                    </a:lnTo>
                    <a:lnTo>
                      <a:pt x="150350" y="106585"/>
                    </a:lnTo>
                    <a:lnTo>
                      <a:pt x="143507" y="108680"/>
                    </a:lnTo>
                    <a:cubicBezTo>
                      <a:pt x="130772" y="112871"/>
                      <a:pt x="119083" y="116205"/>
                      <a:pt x="108533" y="118205"/>
                    </a:cubicBezTo>
                    <a:cubicBezTo>
                      <a:pt x="98735" y="120482"/>
                      <a:pt x="88743" y="121825"/>
                      <a:pt x="78691" y="122206"/>
                    </a:cubicBezTo>
                    <a:cubicBezTo>
                      <a:pt x="69880" y="122472"/>
                      <a:pt x="61068" y="121644"/>
                      <a:pt x="52461" y="119729"/>
                    </a:cubicBezTo>
                    <a:cubicBezTo>
                      <a:pt x="43906" y="117748"/>
                      <a:pt x="35680" y="114538"/>
                      <a:pt x="28036" y="110204"/>
                    </a:cubicBezTo>
                    <a:cubicBezTo>
                      <a:pt x="19681" y="106004"/>
                      <a:pt x="12399" y="99946"/>
                      <a:pt x="6748" y="92488"/>
                    </a:cubicBezTo>
                    <a:cubicBezTo>
                      <a:pt x="2599" y="86820"/>
                      <a:pt x="581" y="79877"/>
                      <a:pt x="1045" y="72866"/>
                    </a:cubicBezTo>
                    <a:cubicBezTo>
                      <a:pt x="1795" y="65589"/>
                      <a:pt x="4672" y="58703"/>
                      <a:pt x="9314" y="53054"/>
                    </a:cubicBezTo>
                    <a:cubicBezTo>
                      <a:pt x="15159" y="45672"/>
                      <a:pt x="22117" y="39243"/>
                      <a:pt x="29937" y="34004"/>
                    </a:cubicBezTo>
                    <a:lnTo>
                      <a:pt x="0" y="16669"/>
                    </a:lnTo>
                    <a:lnTo>
                      <a:pt x="17772" y="6763"/>
                    </a:lnTo>
                    <a:lnTo>
                      <a:pt x="47424" y="23908"/>
                    </a:lnTo>
                    <a:cubicBezTo>
                      <a:pt x="61342" y="17002"/>
                      <a:pt x="75969" y="11639"/>
                      <a:pt x="91046" y="7906"/>
                    </a:cubicBezTo>
                    <a:cubicBezTo>
                      <a:pt x="105382" y="4238"/>
                      <a:pt x="119959" y="1591"/>
                      <a:pt x="134669" y="0"/>
                    </a:cubicBezTo>
                    <a:close/>
                    <a:moveTo>
                      <a:pt x="63105" y="82963"/>
                    </a:moveTo>
                    <a:cubicBezTo>
                      <a:pt x="69780" y="86811"/>
                      <a:pt x="77497" y="88449"/>
                      <a:pt x="85154" y="87630"/>
                    </a:cubicBezTo>
                    <a:cubicBezTo>
                      <a:pt x="95447" y="86506"/>
                      <a:pt x="105583" y="84239"/>
                      <a:pt x="115376" y="80867"/>
                    </a:cubicBezTo>
                    <a:lnTo>
                      <a:pt x="67857" y="53340"/>
                    </a:lnTo>
                    <a:cubicBezTo>
                      <a:pt x="50370" y="64484"/>
                      <a:pt x="48849" y="74390"/>
                      <a:pt x="63105" y="82963"/>
                    </a:cubicBezTo>
                    <a:close/>
                    <a:moveTo>
                      <a:pt x="229992" y="96869"/>
                    </a:moveTo>
                    <a:cubicBezTo>
                      <a:pt x="222721" y="92869"/>
                      <a:pt x="214339" y="91364"/>
                      <a:pt x="206137" y="92583"/>
                    </a:cubicBezTo>
                    <a:cubicBezTo>
                      <a:pt x="194894" y="94088"/>
                      <a:pt x="183803" y="96545"/>
                      <a:pt x="172969" y="99917"/>
                    </a:cubicBezTo>
                    <a:lnTo>
                      <a:pt x="220488" y="127254"/>
                    </a:lnTo>
                    <a:cubicBezTo>
                      <a:pt x="240446" y="114681"/>
                      <a:pt x="243677" y="104489"/>
                      <a:pt x="229992" y="96583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4" name="Google Shape;1219;p27">
                <a:extLst>
                  <a:ext uri="{FF2B5EF4-FFF2-40B4-BE49-F238E27FC236}">
                    <a16:creationId xmlns:a16="http://schemas.microsoft.com/office/drawing/2014/main" xmlns="" id="{928C376C-285A-41DE-AA3D-530CF96D19AD}"/>
                  </a:ext>
                </a:extLst>
              </p:cNvPr>
              <p:cNvSpPr/>
              <p:nvPr/>
            </p:nvSpPr>
            <p:spPr>
              <a:xfrm>
                <a:off x="4874763" y="4273581"/>
                <a:ext cx="19007" cy="25621"/>
              </a:xfrm>
              <a:custGeom>
                <a:avLst/>
                <a:gdLst/>
                <a:ahLst/>
                <a:cxnLst/>
                <a:rect l="l" t="t" r="r" b="b"/>
                <a:pathLst>
                  <a:path w="19007" h="25621" extrusionOk="0">
                    <a:moveTo>
                      <a:pt x="0" y="17240"/>
                    </a:moveTo>
                    <a:cubicBezTo>
                      <a:pt x="0" y="16002"/>
                      <a:pt x="0" y="0"/>
                      <a:pt x="0" y="0"/>
                    </a:cubicBezTo>
                    <a:lnTo>
                      <a:pt x="19008" y="12668"/>
                    </a:lnTo>
                    <a:lnTo>
                      <a:pt x="10644" y="25622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5" name="Google Shape;1220;p27">
                <a:extLst>
                  <a:ext uri="{FF2B5EF4-FFF2-40B4-BE49-F238E27FC236}">
                    <a16:creationId xmlns:a16="http://schemas.microsoft.com/office/drawing/2014/main" xmlns="" id="{D65AF7CD-F396-44A6-AF2B-1F3422FF6B37}"/>
                  </a:ext>
                </a:extLst>
              </p:cNvPr>
              <p:cNvSpPr/>
              <p:nvPr/>
            </p:nvSpPr>
            <p:spPr>
              <a:xfrm>
                <a:off x="5001734" y="4284535"/>
                <a:ext cx="42006" cy="19716"/>
              </a:xfrm>
              <a:custGeom>
                <a:avLst/>
                <a:gdLst/>
                <a:ahLst/>
                <a:cxnLst/>
                <a:rect l="l" t="t" r="r" b="b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143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6" name="Google Shape;1221;p27">
                <a:extLst>
                  <a:ext uri="{FF2B5EF4-FFF2-40B4-BE49-F238E27FC236}">
                    <a16:creationId xmlns:a16="http://schemas.microsoft.com/office/drawing/2014/main" xmlns="" id="{623AB600-7304-47B5-8F86-8C03BCA44350}"/>
                  </a:ext>
                </a:extLst>
              </p:cNvPr>
              <p:cNvSpPr/>
              <p:nvPr/>
            </p:nvSpPr>
            <p:spPr>
              <a:xfrm>
                <a:off x="5015894" y="4221289"/>
                <a:ext cx="31457" cy="17335"/>
              </a:xfrm>
              <a:custGeom>
                <a:avLst/>
                <a:gdLst/>
                <a:ahLst/>
                <a:cxnLst/>
                <a:rect l="l" t="t" r="r" b="b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7" name="Google Shape;1222;p27">
                <a:extLst>
                  <a:ext uri="{FF2B5EF4-FFF2-40B4-BE49-F238E27FC236}">
                    <a16:creationId xmlns:a16="http://schemas.microsoft.com/office/drawing/2014/main" xmlns="" id="{565CBFCC-6E11-4DED-8047-FB2AF703411A}"/>
                  </a:ext>
                </a:extLst>
              </p:cNvPr>
              <p:cNvSpPr/>
              <p:nvPr/>
            </p:nvSpPr>
            <p:spPr>
              <a:xfrm>
                <a:off x="4917055" y="4227671"/>
                <a:ext cx="47328" cy="33146"/>
              </a:xfrm>
              <a:custGeom>
                <a:avLst/>
                <a:gdLst/>
                <a:ahLst/>
                <a:cxnLst/>
                <a:rect l="l" t="t" r="r" b="b"/>
                <a:pathLst>
                  <a:path w="47328" h="33146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329" y="25622"/>
                    </a:lnTo>
                    <a:lnTo>
                      <a:pt x="45048" y="33147"/>
                    </a:lnTo>
                    <a:cubicBezTo>
                      <a:pt x="45048" y="33147"/>
                      <a:pt x="17487" y="21431"/>
                      <a:pt x="16537" y="20764"/>
                    </a:cubicBezTo>
                    <a:cubicBezTo>
                      <a:pt x="15586" y="20098"/>
                      <a:pt x="0" y="10096"/>
                      <a:pt x="0" y="10096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8" name="Google Shape;1223;p27">
                <a:extLst>
                  <a:ext uri="{FF2B5EF4-FFF2-40B4-BE49-F238E27FC236}">
                    <a16:creationId xmlns:a16="http://schemas.microsoft.com/office/drawing/2014/main" xmlns="" id="{0A15E529-5A53-4413-AB32-F01B08329C26}"/>
                  </a:ext>
                </a:extLst>
              </p:cNvPr>
              <p:cNvSpPr/>
              <p:nvPr/>
            </p:nvSpPr>
            <p:spPr>
              <a:xfrm>
                <a:off x="4820401" y="4172521"/>
                <a:ext cx="58543" cy="38957"/>
              </a:xfrm>
              <a:custGeom>
                <a:avLst/>
                <a:gdLst/>
                <a:ahLst/>
                <a:cxnLst/>
                <a:rect l="l" t="t" r="r" b="b"/>
                <a:pathLst>
                  <a:path w="58543" h="38957" extrusionOk="0">
                    <a:moveTo>
                      <a:pt x="0" y="11049"/>
                    </a:moveTo>
                    <a:lnTo>
                      <a:pt x="49040" y="38957"/>
                    </a:lnTo>
                    <a:lnTo>
                      <a:pt x="58543" y="31623"/>
                    </a:lnTo>
                    <a:cubicBezTo>
                      <a:pt x="58543" y="31623"/>
                      <a:pt x="52366" y="24575"/>
                      <a:pt x="51986" y="23908"/>
                    </a:cubicBezTo>
                    <a:cubicBezTo>
                      <a:pt x="47568" y="18869"/>
                      <a:pt x="42409" y="14526"/>
                      <a:pt x="36685" y="11049"/>
                    </a:cubicBezTo>
                    <a:cubicBezTo>
                      <a:pt x="33073" y="10382"/>
                      <a:pt x="9789" y="0"/>
                      <a:pt x="978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9" name="Google Shape;1224;p27">
                <a:extLst>
                  <a:ext uri="{FF2B5EF4-FFF2-40B4-BE49-F238E27FC236}">
                    <a16:creationId xmlns:a16="http://schemas.microsoft.com/office/drawing/2014/main" xmlns="" id="{EDE2607C-6372-4562-B8EC-EEB586943ECB}"/>
                  </a:ext>
                </a:extLst>
              </p:cNvPr>
              <p:cNvSpPr/>
              <p:nvPr/>
            </p:nvSpPr>
            <p:spPr>
              <a:xfrm>
                <a:off x="4874573" y="4141374"/>
                <a:ext cx="27370" cy="24479"/>
              </a:xfrm>
              <a:custGeom>
                <a:avLst/>
                <a:gdLst/>
                <a:ahLst/>
                <a:cxnLst/>
                <a:rect l="l" t="t" r="r" b="b"/>
                <a:pathLst>
                  <a:path w="27370" h="24479" extrusionOk="0">
                    <a:moveTo>
                      <a:pt x="27371" y="24479"/>
                    </a:moveTo>
                    <a:lnTo>
                      <a:pt x="27371" y="7334"/>
                    </a:lnTo>
                    <a:lnTo>
                      <a:pt x="4847" y="0"/>
                    </a:lnTo>
                    <a:lnTo>
                      <a:pt x="0" y="13430"/>
                    </a:lnTo>
                    <a:lnTo>
                      <a:pt x="1235" y="19621"/>
                    </a:lnTo>
                    <a:lnTo>
                      <a:pt x="27371" y="2447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0" name="Google Shape;1225;p27">
                <a:extLst>
                  <a:ext uri="{FF2B5EF4-FFF2-40B4-BE49-F238E27FC236}">
                    <a16:creationId xmlns:a16="http://schemas.microsoft.com/office/drawing/2014/main" xmlns="" id="{7BC78B6E-98D2-4844-99DB-74773793E1B6}"/>
                  </a:ext>
                </a:extLst>
              </p:cNvPr>
              <p:cNvSpPr/>
              <p:nvPr/>
            </p:nvSpPr>
            <p:spPr>
              <a:xfrm>
                <a:off x="4752449" y="4136326"/>
                <a:ext cx="26040" cy="19430"/>
              </a:xfrm>
              <a:custGeom>
                <a:avLst/>
                <a:gdLst/>
                <a:ahLst/>
                <a:cxnLst/>
                <a:rect l="l" t="t" r="r" b="b"/>
                <a:pathLst>
                  <a:path w="26040" h="19430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582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1" name="Google Shape;1226;p27">
                <a:extLst>
                  <a:ext uri="{FF2B5EF4-FFF2-40B4-BE49-F238E27FC236}">
                    <a16:creationId xmlns:a16="http://schemas.microsoft.com/office/drawing/2014/main" xmlns="" id="{B12BD92F-62AE-4027-BC44-DFD2055E6B2E}"/>
                  </a:ext>
                </a:extLst>
              </p:cNvPr>
              <p:cNvSpPr/>
              <p:nvPr/>
            </p:nvSpPr>
            <p:spPr>
              <a:xfrm>
                <a:off x="4753400" y="4193857"/>
                <a:ext cx="29936" cy="30480"/>
              </a:xfrm>
              <a:custGeom>
                <a:avLst/>
                <a:gdLst/>
                <a:ahLst/>
                <a:cxnLst/>
                <a:rect l="l" t="t" r="r" b="b"/>
                <a:pathLst>
                  <a:path w="29936" h="30480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6193"/>
                    </a:lnTo>
                    <a:lnTo>
                      <a:pt x="9599" y="30480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2" name="Google Shape;1227;p27">
                <a:extLst>
                  <a:ext uri="{FF2B5EF4-FFF2-40B4-BE49-F238E27FC236}">
                    <a16:creationId xmlns:a16="http://schemas.microsoft.com/office/drawing/2014/main" xmlns="" id="{1E196DF7-0F7F-464E-93B9-171CFDE5A753}"/>
                  </a:ext>
                </a:extLst>
              </p:cNvPr>
              <p:cNvSpPr/>
              <p:nvPr/>
            </p:nvSpPr>
            <p:spPr>
              <a:xfrm>
                <a:off x="4752639" y="4119372"/>
                <a:ext cx="294568" cy="184689"/>
              </a:xfrm>
              <a:custGeom>
                <a:avLst/>
                <a:gdLst/>
                <a:ahLst/>
                <a:cxnLst/>
                <a:rect l="l" t="t" r="r" b="b"/>
                <a:pathLst>
                  <a:path w="294568" h="184689" extrusionOk="0">
                    <a:moveTo>
                      <a:pt x="149304" y="29337"/>
                    </a:moveTo>
                    <a:cubicBezTo>
                      <a:pt x="145419" y="29327"/>
                      <a:pt x="141541" y="29642"/>
                      <a:pt x="137710" y="30289"/>
                    </a:cubicBezTo>
                    <a:cubicBezTo>
                      <a:pt x="132483" y="31051"/>
                      <a:pt x="126685" y="32004"/>
                      <a:pt x="120223" y="33433"/>
                    </a:cubicBezTo>
                    <a:cubicBezTo>
                      <a:pt x="113760" y="34862"/>
                      <a:pt x="107013" y="36481"/>
                      <a:pt x="100075" y="38576"/>
                    </a:cubicBezTo>
                    <a:cubicBezTo>
                      <a:pt x="93278" y="40624"/>
                      <a:pt x="86638" y="43177"/>
                      <a:pt x="80212" y="46196"/>
                    </a:cubicBezTo>
                    <a:lnTo>
                      <a:pt x="131057" y="75533"/>
                    </a:lnTo>
                    <a:lnTo>
                      <a:pt x="140561" y="72295"/>
                    </a:lnTo>
                    <a:cubicBezTo>
                      <a:pt x="153486" y="68008"/>
                      <a:pt x="165651" y="64389"/>
                      <a:pt x="177151" y="61341"/>
                    </a:cubicBezTo>
                    <a:cubicBezTo>
                      <a:pt x="187918" y="58503"/>
                      <a:pt x="198924" y="56683"/>
                      <a:pt x="210034" y="55912"/>
                    </a:cubicBezTo>
                    <a:cubicBezTo>
                      <a:pt x="220155" y="55302"/>
                      <a:pt x="230315" y="56007"/>
                      <a:pt x="240256" y="58007"/>
                    </a:cubicBezTo>
                    <a:cubicBezTo>
                      <a:pt x="250301" y="60179"/>
                      <a:pt x="259929" y="63979"/>
                      <a:pt x="268767" y="69247"/>
                    </a:cubicBezTo>
                    <a:cubicBezTo>
                      <a:pt x="277539" y="73647"/>
                      <a:pt x="285066" y="80200"/>
                      <a:pt x="290626" y="88297"/>
                    </a:cubicBezTo>
                    <a:cubicBezTo>
                      <a:pt x="294313" y="94231"/>
                      <a:pt x="295473" y="101403"/>
                      <a:pt x="293857" y="108204"/>
                    </a:cubicBezTo>
                    <a:cubicBezTo>
                      <a:pt x="291662" y="115662"/>
                      <a:pt x="287566" y="122425"/>
                      <a:pt x="281977" y="127825"/>
                    </a:cubicBezTo>
                    <a:cubicBezTo>
                      <a:pt x="274964" y="134826"/>
                      <a:pt x="267151" y="140960"/>
                      <a:pt x="258693" y="146113"/>
                    </a:cubicBezTo>
                    <a:lnTo>
                      <a:pt x="291006" y="165163"/>
                    </a:lnTo>
                    <a:lnTo>
                      <a:pt x="273424" y="175355"/>
                    </a:lnTo>
                    <a:lnTo>
                      <a:pt x="240826" y="156305"/>
                    </a:lnTo>
                    <a:cubicBezTo>
                      <a:pt x="225287" y="163944"/>
                      <a:pt x="209064" y="170069"/>
                      <a:pt x="192357" y="174593"/>
                    </a:cubicBezTo>
                    <a:cubicBezTo>
                      <a:pt x="174879" y="179508"/>
                      <a:pt x="157007" y="182880"/>
                      <a:pt x="138945" y="184690"/>
                    </a:cubicBezTo>
                    <a:lnTo>
                      <a:pt x="122124" y="154210"/>
                    </a:lnTo>
                    <a:cubicBezTo>
                      <a:pt x="126892" y="154133"/>
                      <a:pt x="131651" y="153781"/>
                      <a:pt x="136379" y="153162"/>
                    </a:cubicBezTo>
                    <a:cubicBezTo>
                      <a:pt x="142747" y="152400"/>
                      <a:pt x="149875" y="151162"/>
                      <a:pt x="157668" y="149447"/>
                    </a:cubicBezTo>
                    <a:cubicBezTo>
                      <a:pt x="165461" y="147733"/>
                      <a:pt x="173824" y="145637"/>
                      <a:pt x="182473" y="143161"/>
                    </a:cubicBezTo>
                    <a:cubicBezTo>
                      <a:pt x="190988" y="140589"/>
                      <a:pt x="199313" y="137408"/>
                      <a:pt x="207373" y="133636"/>
                    </a:cubicBezTo>
                    <a:lnTo>
                      <a:pt x="156812" y="104394"/>
                    </a:lnTo>
                    <a:lnTo>
                      <a:pt x="150160" y="106775"/>
                    </a:lnTo>
                    <a:lnTo>
                      <a:pt x="143317" y="108871"/>
                    </a:lnTo>
                    <a:cubicBezTo>
                      <a:pt x="130582" y="113062"/>
                      <a:pt x="118892" y="116300"/>
                      <a:pt x="108343" y="118396"/>
                    </a:cubicBezTo>
                    <a:cubicBezTo>
                      <a:pt x="98545" y="120672"/>
                      <a:pt x="88552" y="122015"/>
                      <a:pt x="78501" y="122396"/>
                    </a:cubicBezTo>
                    <a:cubicBezTo>
                      <a:pt x="69686" y="122758"/>
                      <a:pt x="60862" y="121929"/>
                      <a:pt x="52271" y="119920"/>
                    </a:cubicBezTo>
                    <a:cubicBezTo>
                      <a:pt x="43701" y="117986"/>
                      <a:pt x="35469" y="114767"/>
                      <a:pt x="27846" y="110395"/>
                    </a:cubicBezTo>
                    <a:cubicBezTo>
                      <a:pt x="19529" y="106013"/>
                      <a:pt x="12316" y="99793"/>
                      <a:pt x="6748" y="92202"/>
                    </a:cubicBezTo>
                    <a:cubicBezTo>
                      <a:pt x="2599" y="86535"/>
                      <a:pt x="581" y="79591"/>
                      <a:pt x="1045" y="72580"/>
                    </a:cubicBezTo>
                    <a:cubicBezTo>
                      <a:pt x="1772" y="65303"/>
                      <a:pt x="4652" y="58398"/>
                      <a:pt x="9314" y="52768"/>
                    </a:cubicBezTo>
                    <a:cubicBezTo>
                      <a:pt x="15159" y="45386"/>
                      <a:pt x="22117" y="38957"/>
                      <a:pt x="29937" y="33718"/>
                    </a:cubicBezTo>
                    <a:lnTo>
                      <a:pt x="0" y="16383"/>
                    </a:lnTo>
                    <a:lnTo>
                      <a:pt x="17582" y="6763"/>
                    </a:lnTo>
                    <a:lnTo>
                      <a:pt x="47044" y="24003"/>
                    </a:lnTo>
                    <a:cubicBezTo>
                      <a:pt x="60959" y="17069"/>
                      <a:pt x="75586" y="11668"/>
                      <a:pt x="90666" y="7906"/>
                    </a:cubicBezTo>
                    <a:cubicBezTo>
                      <a:pt x="105011" y="4286"/>
                      <a:pt x="119585" y="1638"/>
                      <a:pt x="134288" y="0"/>
                    </a:cubicBezTo>
                    <a:close/>
                    <a:moveTo>
                      <a:pt x="62915" y="82677"/>
                    </a:moveTo>
                    <a:cubicBezTo>
                      <a:pt x="69578" y="86553"/>
                      <a:pt x="77297" y="88220"/>
                      <a:pt x="84964" y="87439"/>
                    </a:cubicBezTo>
                    <a:cubicBezTo>
                      <a:pt x="95249" y="86268"/>
                      <a:pt x="105380" y="84001"/>
                      <a:pt x="115186" y="80677"/>
                    </a:cubicBezTo>
                    <a:lnTo>
                      <a:pt x="67667" y="53149"/>
                    </a:lnTo>
                    <a:cubicBezTo>
                      <a:pt x="50180" y="64579"/>
                      <a:pt x="48659" y="74390"/>
                      <a:pt x="62915" y="82677"/>
                    </a:cubicBezTo>
                    <a:close/>
                    <a:moveTo>
                      <a:pt x="229802" y="96679"/>
                    </a:moveTo>
                    <a:cubicBezTo>
                      <a:pt x="222531" y="92678"/>
                      <a:pt x="214149" y="91173"/>
                      <a:pt x="205947" y="92392"/>
                    </a:cubicBezTo>
                    <a:cubicBezTo>
                      <a:pt x="194695" y="93850"/>
                      <a:pt x="183594" y="96307"/>
                      <a:pt x="172779" y="99727"/>
                    </a:cubicBezTo>
                    <a:lnTo>
                      <a:pt x="220298" y="127063"/>
                    </a:lnTo>
                    <a:cubicBezTo>
                      <a:pt x="240379" y="114681"/>
                      <a:pt x="243554" y="104556"/>
                      <a:pt x="229802" y="96679"/>
                    </a:cubicBezTo>
                    <a:close/>
                  </a:path>
                </a:pathLst>
              </a:custGeom>
              <a:solidFill>
                <a:srgbClr val="F9CA0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" name="Google Shape;1228;p27">
              <a:extLst>
                <a:ext uri="{FF2B5EF4-FFF2-40B4-BE49-F238E27FC236}">
                  <a16:creationId xmlns:a16="http://schemas.microsoft.com/office/drawing/2014/main" xmlns="" id="{E30B34FA-397A-4188-A611-B6B94C1697FD}"/>
                </a:ext>
              </a:extLst>
            </p:cNvPr>
            <p:cNvGrpSpPr/>
            <p:nvPr/>
          </p:nvGrpSpPr>
          <p:grpSpPr>
            <a:xfrm>
              <a:off x="2692590" y="3093401"/>
              <a:ext cx="883852" cy="621030"/>
              <a:chOff x="4502215" y="3835526"/>
              <a:chExt cx="883852" cy="621030"/>
            </a:xfrm>
          </p:grpSpPr>
          <p:sp>
            <p:nvSpPr>
              <p:cNvPr id="461" name="Google Shape;1229;p27">
                <a:extLst>
                  <a:ext uri="{FF2B5EF4-FFF2-40B4-BE49-F238E27FC236}">
                    <a16:creationId xmlns:a16="http://schemas.microsoft.com/office/drawing/2014/main" xmlns="" id="{21D13CD0-D207-4DA5-B67B-0500FC8C7995}"/>
                  </a:ext>
                </a:extLst>
              </p:cNvPr>
              <p:cNvSpPr/>
              <p:nvPr/>
            </p:nvSpPr>
            <p:spPr>
              <a:xfrm>
                <a:off x="4502215" y="3945064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2" name="Google Shape;1230;p27">
                <a:extLst>
                  <a:ext uri="{FF2B5EF4-FFF2-40B4-BE49-F238E27FC236}">
                    <a16:creationId xmlns:a16="http://schemas.microsoft.com/office/drawing/2014/main" xmlns="" id="{AC1B2CC5-5CA0-45C8-AB9F-754AFB0AD252}"/>
                  </a:ext>
                </a:extLst>
              </p:cNvPr>
              <p:cNvSpPr/>
              <p:nvPr/>
            </p:nvSpPr>
            <p:spPr>
              <a:xfrm>
                <a:off x="4502310" y="4088225"/>
                <a:ext cx="87339" cy="116490"/>
              </a:xfrm>
              <a:custGeom>
                <a:avLst/>
                <a:gdLst/>
                <a:ahLst/>
                <a:cxnLst/>
                <a:rect l="l" t="t" r="r" b="b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5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3" name="Google Shape;1231;p27">
                <a:extLst>
                  <a:ext uri="{FF2B5EF4-FFF2-40B4-BE49-F238E27FC236}">
                    <a16:creationId xmlns:a16="http://schemas.microsoft.com/office/drawing/2014/main" xmlns="" id="{81DDB98C-D0AD-4DBF-B9A3-E4EE67560546}"/>
                  </a:ext>
                </a:extLst>
              </p:cNvPr>
              <p:cNvSpPr/>
              <p:nvPr/>
            </p:nvSpPr>
            <p:spPr>
              <a:xfrm>
                <a:off x="5319540" y="4091273"/>
                <a:ext cx="66526" cy="157067"/>
              </a:xfrm>
              <a:custGeom>
                <a:avLst/>
                <a:gdLst/>
                <a:ahLst/>
                <a:cxnLst/>
                <a:rect l="l" t="t" r="r" b="b"/>
                <a:pathLst>
                  <a:path w="66526" h="157067" extrusionOk="0">
                    <a:moveTo>
                      <a:pt x="66527" y="0"/>
                    </a:moveTo>
                    <a:lnTo>
                      <a:pt x="66527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4" name="Google Shape;1232;p27">
                <a:extLst>
                  <a:ext uri="{FF2B5EF4-FFF2-40B4-BE49-F238E27FC236}">
                    <a16:creationId xmlns:a16="http://schemas.microsoft.com/office/drawing/2014/main" xmlns="" id="{07A6F2ED-F980-4D2B-B94F-9E5518520247}"/>
                  </a:ext>
                </a:extLst>
              </p:cNvPr>
              <p:cNvSpPr/>
              <p:nvPr/>
            </p:nvSpPr>
            <p:spPr>
              <a:xfrm>
                <a:off x="4502215" y="3835526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5" name="Google Shape;1233;p27">
                <a:extLst>
                  <a:ext uri="{FF2B5EF4-FFF2-40B4-BE49-F238E27FC236}">
                    <a16:creationId xmlns:a16="http://schemas.microsoft.com/office/drawing/2014/main" xmlns="" id="{7382E4E3-4533-4755-B0B9-9CA0057F995D}"/>
                  </a:ext>
                </a:extLst>
              </p:cNvPr>
              <p:cNvSpPr/>
              <p:nvPr/>
            </p:nvSpPr>
            <p:spPr>
              <a:xfrm>
                <a:off x="4627912" y="3905130"/>
                <a:ext cx="632610" cy="366117"/>
              </a:xfrm>
              <a:custGeom>
                <a:avLst/>
                <a:gdLst/>
                <a:ahLst/>
                <a:cxnLst/>
                <a:rect l="l" t="t" r="r" b="b"/>
                <a:pathLst>
                  <a:path w="632610" h="366117" extrusionOk="0">
                    <a:moveTo>
                      <a:pt x="632040" y="194048"/>
                    </a:moveTo>
                    <a:cubicBezTo>
                      <a:pt x="627573" y="237101"/>
                      <a:pt x="596971" y="279773"/>
                      <a:pt x="539948" y="312539"/>
                    </a:cubicBezTo>
                    <a:cubicBezTo>
                      <a:pt x="416399" y="383977"/>
                      <a:pt x="216059" y="383977"/>
                      <a:pt x="92510" y="312539"/>
                    </a:cubicBezTo>
                    <a:cubicBezTo>
                      <a:pt x="35487" y="279487"/>
                      <a:pt x="4980" y="237101"/>
                      <a:pt x="608" y="194048"/>
                    </a:cubicBezTo>
                    <a:cubicBezTo>
                      <a:pt x="-4809" y="143661"/>
                      <a:pt x="25983" y="92131"/>
                      <a:pt x="92510" y="53650"/>
                    </a:cubicBezTo>
                    <a:cubicBezTo>
                      <a:pt x="216059" y="-17883"/>
                      <a:pt x="416399" y="-17883"/>
                      <a:pt x="539948" y="53650"/>
                    </a:cubicBezTo>
                    <a:cubicBezTo>
                      <a:pt x="606570" y="92131"/>
                      <a:pt x="637267" y="143661"/>
                      <a:pt x="632040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6" name="Google Shape;1234;p27">
                <a:extLst>
                  <a:ext uri="{FF2B5EF4-FFF2-40B4-BE49-F238E27FC236}">
                    <a16:creationId xmlns:a16="http://schemas.microsoft.com/office/drawing/2014/main" xmlns="" id="{08E6113B-CE59-42F7-8DB4-D18CDC3473B2}"/>
                  </a:ext>
                </a:extLst>
              </p:cNvPr>
              <p:cNvSpPr/>
              <p:nvPr/>
            </p:nvSpPr>
            <p:spPr>
              <a:xfrm>
                <a:off x="4628520" y="3927038"/>
                <a:ext cx="631431" cy="344209"/>
              </a:xfrm>
              <a:custGeom>
                <a:avLst/>
                <a:gdLst/>
                <a:ahLst/>
                <a:cxnLst/>
                <a:rect l="l" t="t" r="r" b="b"/>
                <a:pathLst>
                  <a:path w="631431" h="344209" extrusionOk="0">
                    <a:moveTo>
                      <a:pt x="631432" y="172140"/>
                    </a:moveTo>
                    <a:cubicBezTo>
                      <a:pt x="626965" y="215194"/>
                      <a:pt x="596363" y="257865"/>
                      <a:pt x="539340" y="290631"/>
                    </a:cubicBezTo>
                    <a:cubicBezTo>
                      <a:pt x="415791" y="362069"/>
                      <a:pt x="215451" y="362069"/>
                      <a:pt x="91902" y="290631"/>
                    </a:cubicBezTo>
                    <a:cubicBezTo>
                      <a:pt x="34879" y="257580"/>
                      <a:pt x="4372" y="215194"/>
                      <a:pt x="0" y="172140"/>
                    </a:cubicBezTo>
                    <a:cubicBezTo>
                      <a:pt x="4372" y="129087"/>
                      <a:pt x="34974" y="86415"/>
                      <a:pt x="91902" y="53650"/>
                    </a:cubicBezTo>
                    <a:cubicBezTo>
                      <a:pt x="215451" y="-17883"/>
                      <a:pt x="415791" y="-17883"/>
                      <a:pt x="539340" y="53650"/>
                    </a:cubicBezTo>
                    <a:cubicBezTo>
                      <a:pt x="596363" y="86606"/>
                      <a:pt x="626965" y="129087"/>
                      <a:pt x="631432" y="172140"/>
                    </a:cubicBezTo>
                    <a:close/>
                  </a:path>
                </a:pathLst>
              </a:custGeom>
              <a:solidFill>
                <a:srgbClr val="E8A30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7" name="Google Shape;1235;p27">
                <a:extLst>
                  <a:ext uri="{FF2B5EF4-FFF2-40B4-BE49-F238E27FC236}">
                    <a16:creationId xmlns:a16="http://schemas.microsoft.com/office/drawing/2014/main" xmlns="" id="{9D2982E6-54D4-4DEE-BD0C-EA0673472E4A}"/>
                  </a:ext>
                </a:extLst>
              </p:cNvPr>
              <p:cNvSpPr/>
              <p:nvPr/>
            </p:nvSpPr>
            <p:spPr>
              <a:xfrm>
                <a:off x="4789989" y="4009739"/>
                <a:ext cx="294525" cy="184880"/>
              </a:xfrm>
              <a:custGeom>
                <a:avLst/>
                <a:gdLst/>
                <a:ahLst/>
                <a:cxnLst/>
                <a:rect l="l" t="t" r="r" b="b"/>
                <a:pathLst>
                  <a:path w="294525" h="184880" extrusionOk="0">
                    <a:moveTo>
                      <a:pt x="149495" y="29528"/>
                    </a:moveTo>
                    <a:cubicBezTo>
                      <a:pt x="145608" y="29518"/>
                      <a:pt x="141730" y="29832"/>
                      <a:pt x="137900" y="30480"/>
                    </a:cubicBezTo>
                    <a:cubicBezTo>
                      <a:pt x="132768" y="31147"/>
                      <a:pt x="126876" y="32195"/>
                      <a:pt x="120413" y="33623"/>
                    </a:cubicBezTo>
                    <a:cubicBezTo>
                      <a:pt x="113950" y="35052"/>
                      <a:pt x="107298" y="36671"/>
                      <a:pt x="100360" y="38767"/>
                    </a:cubicBezTo>
                    <a:cubicBezTo>
                      <a:pt x="93573" y="40815"/>
                      <a:pt x="86937" y="43329"/>
                      <a:pt x="80497" y="46291"/>
                    </a:cubicBezTo>
                    <a:lnTo>
                      <a:pt x="131342" y="75724"/>
                    </a:lnTo>
                    <a:lnTo>
                      <a:pt x="140371" y="72485"/>
                    </a:lnTo>
                    <a:cubicBezTo>
                      <a:pt x="153296" y="68199"/>
                      <a:pt x="165556" y="64579"/>
                      <a:pt x="176960" y="61531"/>
                    </a:cubicBezTo>
                    <a:cubicBezTo>
                      <a:pt x="187728" y="58693"/>
                      <a:pt x="198734" y="56874"/>
                      <a:pt x="209844" y="56102"/>
                    </a:cubicBezTo>
                    <a:cubicBezTo>
                      <a:pt x="219994" y="55493"/>
                      <a:pt x="230191" y="56197"/>
                      <a:pt x="240161" y="58198"/>
                    </a:cubicBezTo>
                    <a:cubicBezTo>
                      <a:pt x="250206" y="60370"/>
                      <a:pt x="259833" y="64170"/>
                      <a:pt x="268672" y="69437"/>
                    </a:cubicBezTo>
                    <a:cubicBezTo>
                      <a:pt x="277444" y="73838"/>
                      <a:pt x="284971" y="80391"/>
                      <a:pt x="290531" y="88487"/>
                    </a:cubicBezTo>
                    <a:cubicBezTo>
                      <a:pt x="294294" y="94355"/>
                      <a:pt x="295463" y="101527"/>
                      <a:pt x="293762" y="108299"/>
                    </a:cubicBezTo>
                    <a:cubicBezTo>
                      <a:pt x="291633" y="115814"/>
                      <a:pt x="287528" y="122625"/>
                      <a:pt x="281882" y="128016"/>
                    </a:cubicBezTo>
                    <a:cubicBezTo>
                      <a:pt x="274906" y="135017"/>
                      <a:pt x="267123" y="141161"/>
                      <a:pt x="258693" y="146304"/>
                    </a:cubicBezTo>
                    <a:lnTo>
                      <a:pt x="291006" y="165354"/>
                    </a:lnTo>
                    <a:lnTo>
                      <a:pt x="273329" y="175546"/>
                    </a:lnTo>
                    <a:lnTo>
                      <a:pt x="240731" y="156496"/>
                    </a:lnTo>
                    <a:cubicBezTo>
                      <a:pt x="225211" y="164163"/>
                      <a:pt x="208979" y="170288"/>
                      <a:pt x="192262" y="174784"/>
                    </a:cubicBezTo>
                    <a:cubicBezTo>
                      <a:pt x="174775" y="179661"/>
                      <a:pt x="156907" y="183032"/>
                      <a:pt x="138850" y="184880"/>
                    </a:cubicBezTo>
                    <a:lnTo>
                      <a:pt x="121839" y="154210"/>
                    </a:lnTo>
                    <a:cubicBezTo>
                      <a:pt x="124975" y="154210"/>
                      <a:pt x="129727" y="154210"/>
                      <a:pt x="136094" y="153162"/>
                    </a:cubicBezTo>
                    <a:cubicBezTo>
                      <a:pt x="142462" y="152114"/>
                      <a:pt x="149495" y="151162"/>
                      <a:pt x="157383" y="149447"/>
                    </a:cubicBezTo>
                    <a:cubicBezTo>
                      <a:pt x="165271" y="147733"/>
                      <a:pt x="173444" y="145637"/>
                      <a:pt x="182188" y="143161"/>
                    </a:cubicBezTo>
                    <a:cubicBezTo>
                      <a:pt x="190684" y="140608"/>
                      <a:pt x="198971" y="137427"/>
                      <a:pt x="206992" y="133636"/>
                    </a:cubicBezTo>
                    <a:lnTo>
                      <a:pt x="156907" y="105061"/>
                    </a:lnTo>
                    <a:cubicBezTo>
                      <a:pt x="154722" y="105918"/>
                      <a:pt x="152536" y="106680"/>
                      <a:pt x="150255" y="107347"/>
                    </a:cubicBezTo>
                    <a:lnTo>
                      <a:pt x="143317" y="109538"/>
                    </a:lnTo>
                    <a:cubicBezTo>
                      <a:pt x="130582" y="113729"/>
                      <a:pt x="118987" y="116967"/>
                      <a:pt x="108343" y="119063"/>
                    </a:cubicBezTo>
                    <a:cubicBezTo>
                      <a:pt x="98577" y="121339"/>
                      <a:pt x="88616" y="122682"/>
                      <a:pt x="78596" y="123063"/>
                    </a:cubicBezTo>
                    <a:cubicBezTo>
                      <a:pt x="69750" y="123425"/>
                      <a:pt x="60896" y="122587"/>
                      <a:pt x="52271" y="120587"/>
                    </a:cubicBezTo>
                    <a:cubicBezTo>
                      <a:pt x="43732" y="118643"/>
                      <a:pt x="35532" y="115433"/>
                      <a:pt x="27941" y="111062"/>
                    </a:cubicBezTo>
                    <a:cubicBezTo>
                      <a:pt x="19600" y="106671"/>
                      <a:pt x="12355" y="100460"/>
                      <a:pt x="6748" y="92869"/>
                    </a:cubicBezTo>
                    <a:cubicBezTo>
                      <a:pt x="2692" y="87163"/>
                      <a:pt x="682" y="80248"/>
                      <a:pt x="1045" y="73247"/>
                    </a:cubicBezTo>
                    <a:cubicBezTo>
                      <a:pt x="1772" y="65951"/>
                      <a:pt x="4687" y="59036"/>
                      <a:pt x="9409" y="53435"/>
                    </a:cubicBezTo>
                    <a:cubicBezTo>
                      <a:pt x="15216" y="46053"/>
                      <a:pt x="22143" y="39624"/>
                      <a:pt x="29937" y="34385"/>
                    </a:cubicBezTo>
                    <a:lnTo>
                      <a:pt x="0" y="17050"/>
                    </a:lnTo>
                    <a:lnTo>
                      <a:pt x="17677" y="6858"/>
                    </a:lnTo>
                    <a:lnTo>
                      <a:pt x="47329" y="24003"/>
                    </a:lnTo>
                    <a:cubicBezTo>
                      <a:pt x="61238" y="17050"/>
                      <a:pt x="75867" y="11659"/>
                      <a:pt x="90951" y="7906"/>
                    </a:cubicBezTo>
                    <a:cubicBezTo>
                      <a:pt x="105292" y="4267"/>
                      <a:pt x="119868" y="1629"/>
                      <a:pt x="134574" y="0"/>
                    </a:cubicBezTo>
                    <a:close/>
                    <a:moveTo>
                      <a:pt x="63200" y="82868"/>
                    </a:moveTo>
                    <a:cubicBezTo>
                      <a:pt x="69834" y="86735"/>
                      <a:pt x="77518" y="88402"/>
                      <a:pt x="85154" y="87630"/>
                    </a:cubicBezTo>
                    <a:cubicBezTo>
                      <a:pt x="95470" y="86458"/>
                      <a:pt x="105633" y="84191"/>
                      <a:pt x="115471" y="80867"/>
                    </a:cubicBezTo>
                    <a:lnTo>
                      <a:pt x="67952" y="53340"/>
                    </a:lnTo>
                    <a:cubicBezTo>
                      <a:pt x="50465" y="64770"/>
                      <a:pt x="48849" y="74581"/>
                      <a:pt x="63200" y="82868"/>
                    </a:cubicBezTo>
                    <a:close/>
                    <a:moveTo>
                      <a:pt x="229992" y="96774"/>
                    </a:moveTo>
                    <a:cubicBezTo>
                      <a:pt x="222740" y="92831"/>
                      <a:pt x="214396" y="91354"/>
                      <a:pt x="206232" y="92583"/>
                    </a:cubicBezTo>
                    <a:cubicBezTo>
                      <a:pt x="194951" y="94050"/>
                      <a:pt x="183822" y="96507"/>
                      <a:pt x="172969" y="99917"/>
                    </a:cubicBezTo>
                    <a:lnTo>
                      <a:pt x="220488" y="127254"/>
                    </a:lnTo>
                    <a:cubicBezTo>
                      <a:pt x="240446" y="114586"/>
                      <a:pt x="243677" y="105061"/>
                      <a:pt x="229992" y="96774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8" name="Google Shape;1236;p27">
                <a:extLst>
                  <a:ext uri="{FF2B5EF4-FFF2-40B4-BE49-F238E27FC236}">
                    <a16:creationId xmlns:a16="http://schemas.microsoft.com/office/drawing/2014/main" xmlns="" id="{65A6D696-BABD-4520-B97E-94A48C629C07}"/>
                  </a:ext>
                </a:extLst>
              </p:cNvPr>
              <p:cNvSpPr/>
              <p:nvPr/>
            </p:nvSpPr>
            <p:spPr>
              <a:xfrm>
                <a:off x="4912208" y="4146994"/>
                <a:ext cx="19007" cy="25526"/>
              </a:xfrm>
              <a:custGeom>
                <a:avLst/>
                <a:gdLst/>
                <a:ahLst/>
                <a:cxnLst/>
                <a:rect l="l" t="t" r="r" b="b"/>
                <a:pathLst>
                  <a:path w="19007" h="25526" extrusionOk="0">
                    <a:moveTo>
                      <a:pt x="0" y="17145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9" name="Google Shape;1237;p27">
                <a:extLst>
                  <a:ext uri="{FF2B5EF4-FFF2-40B4-BE49-F238E27FC236}">
                    <a16:creationId xmlns:a16="http://schemas.microsoft.com/office/drawing/2014/main" xmlns="" id="{02EE9BA4-B685-4D00-9D3F-ACE2093EE659}"/>
                  </a:ext>
                </a:extLst>
              </p:cNvPr>
              <p:cNvSpPr/>
              <p:nvPr/>
            </p:nvSpPr>
            <p:spPr>
              <a:xfrm>
                <a:off x="5039369" y="4157852"/>
                <a:ext cx="42006" cy="19716"/>
              </a:xfrm>
              <a:custGeom>
                <a:avLst/>
                <a:gdLst/>
                <a:ahLst/>
                <a:cxnLst/>
                <a:rect l="l" t="t" r="r" b="b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0" name="Google Shape;1238;p27">
                <a:extLst>
                  <a:ext uri="{FF2B5EF4-FFF2-40B4-BE49-F238E27FC236}">
                    <a16:creationId xmlns:a16="http://schemas.microsoft.com/office/drawing/2014/main" xmlns="" id="{9FBC8620-1240-4A07-BDBD-C6BC8DCE1D32}"/>
                  </a:ext>
                </a:extLst>
              </p:cNvPr>
              <p:cNvSpPr/>
              <p:nvPr/>
            </p:nvSpPr>
            <p:spPr>
              <a:xfrm>
                <a:off x="5053434" y="4094702"/>
                <a:ext cx="31457" cy="17335"/>
              </a:xfrm>
              <a:custGeom>
                <a:avLst/>
                <a:gdLst/>
                <a:ahLst/>
                <a:cxnLst/>
                <a:rect l="l" t="t" r="r" b="b"/>
                <a:pathLst>
                  <a:path w="31457" h="17335" extrusionOk="0">
                    <a:moveTo>
                      <a:pt x="31458" y="17335"/>
                    </a:moveTo>
                    <a:lnTo>
                      <a:pt x="31458" y="0"/>
                    </a:lnTo>
                    <a:lnTo>
                      <a:pt x="0" y="11334"/>
                    </a:lnTo>
                    <a:lnTo>
                      <a:pt x="31458" y="1733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1" name="Google Shape;1239;p27">
                <a:extLst>
                  <a:ext uri="{FF2B5EF4-FFF2-40B4-BE49-F238E27FC236}">
                    <a16:creationId xmlns:a16="http://schemas.microsoft.com/office/drawing/2014/main" xmlns="" id="{6A873329-7701-48F5-AE8C-18B018479610}"/>
                  </a:ext>
                </a:extLst>
              </p:cNvPr>
              <p:cNvSpPr/>
              <p:nvPr/>
            </p:nvSpPr>
            <p:spPr>
              <a:xfrm>
                <a:off x="4954595" y="4101083"/>
                <a:ext cx="47423" cy="33051"/>
              </a:xfrm>
              <a:custGeom>
                <a:avLst/>
                <a:gdLst/>
                <a:ahLst/>
                <a:cxnLst/>
                <a:rect l="l" t="t" r="r" b="b"/>
                <a:pathLst>
                  <a:path w="47423" h="33051" extrusionOk="0">
                    <a:moveTo>
                      <a:pt x="0" y="10001"/>
                    </a:moveTo>
                    <a:lnTo>
                      <a:pt x="10454" y="0"/>
                    </a:lnTo>
                    <a:lnTo>
                      <a:pt x="47424" y="25527"/>
                    </a:lnTo>
                    <a:lnTo>
                      <a:pt x="45143" y="33052"/>
                    </a:lnTo>
                    <a:cubicBezTo>
                      <a:pt x="45143" y="33052"/>
                      <a:pt x="17582" y="21431"/>
                      <a:pt x="16632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2" name="Google Shape;1240;p27">
                <a:extLst>
                  <a:ext uri="{FF2B5EF4-FFF2-40B4-BE49-F238E27FC236}">
                    <a16:creationId xmlns:a16="http://schemas.microsoft.com/office/drawing/2014/main" xmlns="" id="{923C8265-9DB6-46CD-9860-6B9C4FB3422D}"/>
                  </a:ext>
                </a:extLst>
              </p:cNvPr>
              <p:cNvSpPr/>
              <p:nvPr/>
            </p:nvSpPr>
            <p:spPr>
              <a:xfrm>
                <a:off x="4858036" y="4045839"/>
                <a:ext cx="59018" cy="38957"/>
              </a:xfrm>
              <a:custGeom>
                <a:avLst/>
                <a:gdLst/>
                <a:ahLst/>
                <a:cxnLst/>
                <a:rect l="l" t="t" r="r" b="b"/>
                <a:pathLst>
                  <a:path w="59018" h="38957" extrusionOk="0">
                    <a:moveTo>
                      <a:pt x="0" y="11144"/>
                    </a:moveTo>
                    <a:lnTo>
                      <a:pt x="48945" y="38957"/>
                    </a:lnTo>
                    <a:lnTo>
                      <a:pt x="59019" y="31718"/>
                    </a:lnTo>
                    <a:cubicBezTo>
                      <a:pt x="59019" y="31718"/>
                      <a:pt x="52841" y="24574"/>
                      <a:pt x="52366" y="23908"/>
                    </a:cubicBezTo>
                    <a:cubicBezTo>
                      <a:pt x="47964" y="18878"/>
                      <a:pt x="42800" y="14573"/>
                      <a:pt x="37065" y="11144"/>
                    </a:cubicBezTo>
                    <a:cubicBezTo>
                      <a:pt x="33453" y="10477"/>
                      <a:pt x="10264" y="0"/>
                      <a:pt x="1026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3" name="Google Shape;1241;p27">
                <a:extLst>
                  <a:ext uri="{FF2B5EF4-FFF2-40B4-BE49-F238E27FC236}">
                    <a16:creationId xmlns:a16="http://schemas.microsoft.com/office/drawing/2014/main" xmlns="" id="{22399B3D-2019-4C9A-B2E0-7F4EA5B2F5D7}"/>
                  </a:ext>
                </a:extLst>
              </p:cNvPr>
              <p:cNvSpPr/>
              <p:nvPr/>
            </p:nvSpPr>
            <p:spPr>
              <a:xfrm>
                <a:off x="4912208" y="4014787"/>
                <a:ext cx="27275" cy="24479"/>
              </a:xfrm>
              <a:custGeom>
                <a:avLst/>
                <a:gdLst/>
                <a:ahLst/>
                <a:cxnLst/>
                <a:rect l="l" t="t" r="r" b="b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4" name="Google Shape;1242;p27">
                <a:extLst>
                  <a:ext uri="{FF2B5EF4-FFF2-40B4-BE49-F238E27FC236}">
                    <a16:creationId xmlns:a16="http://schemas.microsoft.com/office/drawing/2014/main" xmlns="" id="{FC53EAE1-C705-4A68-96A8-306C2383AEFA}"/>
                  </a:ext>
                </a:extLst>
              </p:cNvPr>
              <p:cNvSpPr/>
              <p:nvPr/>
            </p:nvSpPr>
            <p:spPr>
              <a:xfrm>
                <a:off x="4789989" y="4009643"/>
                <a:ext cx="26135" cy="19526"/>
              </a:xfrm>
              <a:custGeom>
                <a:avLst/>
                <a:gdLst/>
                <a:ahLst/>
                <a:cxnLst/>
                <a:rect l="l" t="t" r="r" b="b"/>
                <a:pathLst>
                  <a:path w="26135" h="19526" extrusionOk="0">
                    <a:moveTo>
                      <a:pt x="0" y="17240"/>
                    </a:moveTo>
                    <a:lnTo>
                      <a:pt x="0" y="0"/>
                    </a:lnTo>
                    <a:lnTo>
                      <a:pt x="26135" y="2858"/>
                    </a:lnTo>
                    <a:lnTo>
                      <a:pt x="17677" y="19526"/>
                    </a:lnTo>
                    <a:lnTo>
                      <a:pt x="0" y="17240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5" name="Google Shape;1243;p27">
                <a:extLst>
                  <a:ext uri="{FF2B5EF4-FFF2-40B4-BE49-F238E27FC236}">
                    <a16:creationId xmlns:a16="http://schemas.microsoft.com/office/drawing/2014/main" xmlns="" id="{84200939-4A59-4732-A506-18F7C1D7968D}"/>
                  </a:ext>
                </a:extLst>
              </p:cNvPr>
              <p:cNvSpPr/>
              <p:nvPr/>
            </p:nvSpPr>
            <p:spPr>
              <a:xfrm>
                <a:off x="4790940" y="4067175"/>
                <a:ext cx="29936" cy="30289"/>
              </a:xfrm>
              <a:custGeom>
                <a:avLst/>
                <a:gdLst/>
                <a:ahLst/>
                <a:cxnLst/>
                <a:rect l="l" t="t" r="r" b="b"/>
                <a:pathLst>
                  <a:path w="29936" h="30289" extrusionOk="0">
                    <a:moveTo>
                      <a:pt x="0" y="18002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6002"/>
                    </a:lnTo>
                    <a:lnTo>
                      <a:pt x="9694" y="3028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6" name="Google Shape;1244;p27">
                <a:extLst>
                  <a:ext uri="{FF2B5EF4-FFF2-40B4-BE49-F238E27FC236}">
                    <a16:creationId xmlns:a16="http://schemas.microsoft.com/office/drawing/2014/main" xmlns="" id="{87FDACB6-648C-4EA4-9305-FA6EC948D58F}"/>
                  </a:ext>
                </a:extLst>
              </p:cNvPr>
              <p:cNvSpPr/>
              <p:nvPr/>
            </p:nvSpPr>
            <p:spPr>
              <a:xfrm>
                <a:off x="4789989" y="3992594"/>
                <a:ext cx="294519" cy="184499"/>
              </a:xfrm>
              <a:custGeom>
                <a:avLst/>
                <a:gdLst/>
                <a:ahLst/>
                <a:cxnLst/>
                <a:rect l="l" t="t" r="r" b="b"/>
                <a:pathLst>
                  <a:path w="294519" h="184499" extrusionOk="0">
                    <a:moveTo>
                      <a:pt x="149495" y="29527"/>
                    </a:moveTo>
                    <a:cubicBezTo>
                      <a:pt x="145608" y="29470"/>
                      <a:pt x="141730" y="29756"/>
                      <a:pt x="137900" y="30384"/>
                    </a:cubicBezTo>
                    <a:cubicBezTo>
                      <a:pt x="132768" y="31147"/>
                      <a:pt x="126876" y="32194"/>
                      <a:pt x="120413" y="33528"/>
                    </a:cubicBezTo>
                    <a:cubicBezTo>
                      <a:pt x="113950" y="34861"/>
                      <a:pt x="107298" y="36671"/>
                      <a:pt x="100360" y="38767"/>
                    </a:cubicBezTo>
                    <a:cubicBezTo>
                      <a:pt x="93559" y="40767"/>
                      <a:pt x="86920" y="43281"/>
                      <a:pt x="80497" y="46291"/>
                    </a:cubicBezTo>
                    <a:lnTo>
                      <a:pt x="131342" y="75724"/>
                    </a:lnTo>
                    <a:lnTo>
                      <a:pt x="140371" y="72485"/>
                    </a:lnTo>
                    <a:cubicBezTo>
                      <a:pt x="153296" y="68199"/>
                      <a:pt x="165556" y="64484"/>
                      <a:pt x="176960" y="61531"/>
                    </a:cubicBezTo>
                    <a:cubicBezTo>
                      <a:pt x="187709" y="58607"/>
                      <a:pt x="198724" y="56788"/>
                      <a:pt x="209844" y="56102"/>
                    </a:cubicBezTo>
                    <a:cubicBezTo>
                      <a:pt x="219994" y="55407"/>
                      <a:pt x="230191" y="56083"/>
                      <a:pt x="240161" y="58102"/>
                    </a:cubicBezTo>
                    <a:cubicBezTo>
                      <a:pt x="250206" y="60350"/>
                      <a:pt x="259824" y="64179"/>
                      <a:pt x="268672" y="69437"/>
                    </a:cubicBezTo>
                    <a:cubicBezTo>
                      <a:pt x="277454" y="73828"/>
                      <a:pt x="284971" y="80381"/>
                      <a:pt x="290531" y="88487"/>
                    </a:cubicBezTo>
                    <a:cubicBezTo>
                      <a:pt x="294285" y="94392"/>
                      <a:pt x="295454" y="101594"/>
                      <a:pt x="293762" y="108394"/>
                    </a:cubicBezTo>
                    <a:cubicBezTo>
                      <a:pt x="291624" y="115881"/>
                      <a:pt x="287518" y="122663"/>
                      <a:pt x="281882" y="128016"/>
                    </a:cubicBezTo>
                    <a:cubicBezTo>
                      <a:pt x="274906" y="135045"/>
                      <a:pt x="267123" y="141218"/>
                      <a:pt x="258693" y="146399"/>
                    </a:cubicBezTo>
                    <a:lnTo>
                      <a:pt x="291006" y="165449"/>
                    </a:lnTo>
                    <a:lnTo>
                      <a:pt x="273329" y="175641"/>
                    </a:lnTo>
                    <a:lnTo>
                      <a:pt x="240731" y="156591"/>
                    </a:lnTo>
                    <a:cubicBezTo>
                      <a:pt x="225230" y="164335"/>
                      <a:pt x="208988" y="170488"/>
                      <a:pt x="192262" y="174974"/>
                    </a:cubicBezTo>
                    <a:cubicBezTo>
                      <a:pt x="174756" y="179661"/>
                      <a:pt x="156888" y="182842"/>
                      <a:pt x="138850" y="184499"/>
                    </a:cubicBezTo>
                    <a:lnTo>
                      <a:pt x="121839" y="153924"/>
                    </a:lnTo>
                    <a:cubicBezTo>
                      <a:pt x="126609" y="153800"/>
                      <a:pt x="131371" y="153419"/>
                      <a:pt x="136094" y="152781"/>
                    </a:cubicBezTo>
                    <a:cubicBezTo>
                      <a:pt x="143251" y="151962"/>
                      <a:pt x="150359" y="150752"/>
                      <a:pt x="157383" y="149161"/>
                    </a:cubicBezTo>
                    <a:cubicBezTo>
                      <a:pt x="165176" y="147447"/>
                      <a:pt x="173444" y="145351"/>
                      <a:pt x="182188" y="142780"/>
                    </a:cubicBezTo>
                    <a:cubicBezTo>
                      <a:pt x="190684" y="140227"/>
                      <a:pt x="198971" y="137046"/>
                      <a:pt x="206992" y="133255"/>
                    </a:cubicBezTo>
                    <a:lnTo>
                      <a:pt x="156527" y="104013"/>
                    </a:lnTo>
                    <a:lnTo>
                      <a:pt x="149875" y="106299"/>
                    </a:lnTo>
                    <a:lnTo>
                      <a:pt x="142937" y="108394"/>
                    </a:lnTo>
                    <a:cubicBezTo>
                      <a:pt x="130202" y="112585"/>
                      <a:pt x="118607" y="115919"/>
                      <a:pt x="107963" y="117919"/>
                    </a:cubicBezTo>
                    <a:cubicBezTo>
                      <a:pt x="98197" y="120196"/>
                      <a:pt x="88236" y="121539"/>
                      <a:pt x="78216" y="121920"/>
                    </a:cubicBezTo>
                    <a:cubicBezTo>
                      <a:pt x="69371" y="122234"/>
                      <a:pt x="60523" y="121396"/>
                      <a:pt x="51891" y="119443"/>
                    </a:cubicBezTo>
                    <a:cubicBezTo>
                      <a:pt x="43365" y="117462"/>
                      <a:pt x="35170" y="114252"/>
                      <a:pt x="27561" y="109918"/>
                    </a:cubicBezTo>
                    <a:cubicBezTo>
                      <a:pt x="19239" y="105499"/>
                      <a:pt x="12000" y="99288"/>
                      <a:pt x="6368" y="91726"/>
                    </a:cubicBezTo>
                    <a:cubicBezTo>
                      <a:pt x="2298" y="85992"/>
                      <a:pt x="288" y="79038"/>
                      <a:pt x="665" y="72009"/>
                    </a:cubicBezTo>
                    <a:cubicBezTo>
                      <a:pt x="1409" y="64741"/>
                      <a:pt x="4324" y="57874"/>
                      <a:pt x="9029" y="52292"/>
                    </a:cubicBezTo>
                    <a:cubicBezTo>
                      <a:pt x="14865" y="44929"/>
                      <a:pt x="21787" y="38510"/>
                      <a:pt x="29557" y="33242"/>
                    </a:cubicBezTo>
                    <a:lnTo>
                      <a:pt x="0" y="17431"/>
                    </a:lnTo>
                    <a:lnTo>
                      <a:pt x="17677" y="7239"/>
                    </a:lnTo>
                    <a:lnTo>
                      <a:pt x="47329" y="24384"/>
                    </a:lnTo>
                    <a:cubicBezTo>
                      <a:pt x="61240" y="17345"/>
                      <a:pt x="75864" y="11820"/>
                      <a:pt x="90951" y="7906"/>
                    </a:cubicBezTo>
                    <a:cubicBezTo>
                      <a:pt x="105283" y="4220"/>
                      <a:pt x="119862" y="1581"/>
                      <a:pt x="134574" y="0"/>
                    </a:cubicBezTo>
                    <a:close/>
                    <a:moveTo>
                      <a:pt x="63200" y="82867"/>
                    </a:moveTo>
                    <a:cubicBezTo>
                      <a:pt x="69850" y="86696"/>
                      <a:pt x="77520" y="88354"/>
                      <a:pt x="85154" y="87630"/>
                    </a:cubicBezTo>
                    <a:cubicBezTo>
                      <a:pt x="95480" y="86468"/>
                      <a:pt x="105647" y="84163"/>
                      <a:pt x="115471" y="80772"/>
                    </a:cubicBezTo>
                    <a:lnTo>
                      <a:pt x="67952" y="53245"/>
                    </a:lnTo>
                    <a:cubicBezTo>
                      <a:pt x="50465" y="65056"/>
                      <a:pt x="48849" y="74581"/>
                      <a:pt x="63200" y="82867"/>
                    </a:cubicBezTo>
                    <a:close/>
                    <a:moveTo>
                      <a:pt x="229992" y="96774"/>
                    </a:moveTo>
                    <a:cubicBezTo>
                      <a:pt x="222731" y="92840"/>
                      <a:pt x="214405" y="91335"/>
                      <a:pt x="206232" y="92488"/>
                    </a:cubicBezTo>
                    <a:cubicBezTo>
                      <a:pt x="194961" y="94002"/>
                      <a:pt x="183832" y="96460"/>
                      <a:pt x="172969" y="99822"/>
                    </a:cubicBezTo>
                    <a:lnTo>
                      <a:pt x="220488" y="127254"/>
                    </a:lnTo>
                    <a:cubicBezTo>
                      <a:pt x="240512" y="114871"/>
                      <a:pt x="243677" y="104708"/>
                      <a:pt x="229992" y="96774"/>
                    </a:cubicBezTo>
                    <a:close/>
                  </a:path>
                </a:pathLst>
              </a:custGeom>
              <a:solidFill>
                <a:srgbClr val="F9CA0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" name="Google Shape;1245;p27">
              <a:extLst>
                <a:ext uri="{FF2B5EF4-FFF2-40B4-BE49-F238E27FC236}">
                  <a16:creationId xmlns:a16="http://schemas.microsoft.com/office/drawing/2014/main" xmlns="" id="{15A34CB9-423B-4B0F-AD15-C60DF1DB60B9}"/>
                </a:ext>
              </a:extLst>
            </p:cNvPr>
            <p:cNvGrpSpPr/>
            <p:nvPr/>
          </p:nvGrpSpPr>
          <p:grpSpPr>
            <a:xfrm>
              <a:off x="2665504" y="2962052"/>
              <a:ext cx="883852" cy="621125"/>
              <a:chOff x="4475129" y="3704177"/>
              <a:chExt cx="883852" cy="621125"/>
            </a:xfrm>
          </p:grpSpPr>
          <p:sp>
            <p:nvSpPr>
              <p:cNvPr id="445" name="Google Shape;1246;p27">
                <a:extLst>
                  <a:ext uri="{FF2B5EF4-FFF2-40B4-BE49-F238E27FC236}">
                    <a16:creationId xmlns:a16="http://schemas.microsoft.com/office/drawing/2014/main" xmlns="" id="{8A591E6F-ED98-4CD5-ABCF-C970B4806F7A}"/>
                  </a:ext>
                </a:extLst>
              </p:cNvPr>
              <p:cNvSpPr/>
              <p:nvPr/>
            </p:nvSpPr>
            <p:spPr>
              <a:xfrm>
                <a:off x="4475129" y="3813810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6" name="Google Shape;1247;p27">
                <a:extLst>
                  <a:ext uri="{FF2B5EF4-FFF2-40B4-BE49-F238E27FC236}">
                    <a16:creationId xmlns:a16="http://schemas.microsoft.com/office/drawing/2014/main" xmlns="" id="{30BBBE24-BEA0-45E9-827F-71A6159A8C6A}"/>
                  </a:ext>
                </a:extLst>
              </p:cNvPr>
              <p:cNvSpPr/>
              <p:nvPr/>
            </p:nvSpPr>
            <p:spPr>
              <a:xfrm>
                <a:off x="4475224" y="3956875"/>
                <a:ext cx="87339" cy="116490"/>
              </a:xfrm>
              <a:custGeom>
                <a:avLst/>
                <a:gdLst/>
                <a:ahLst/>
                <a:cxnLst/>
                <a:rect l="l" t="t" r="r" b="b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8009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7" name="Google Shape;1248;p27">
                <a:extLst>
                  <a:ext uri="{FF2B5EF4-FFF2-40B4-BE49-F238E27FC236}">
                    <a16:creationId xmlns:a16="http://schemas.microsoft.com/office/drawing/2014/main" xmlns="" id="{7121F369-A732-465A-B8B6-56CCEC9CAB6E}"/>
                  </a:ext>
                </a:extLst>
              </p:cNvPr>
              <p:cNvSpPr/>
              <p:nvPr/>
            </p:nvSpPr>
            <p:spPr>
              <a:xfrm>
                <a:off x="5292454" y="3959923"/>
                <a:ext cx="66431" cy="157162"/>
              </a:xfrm>
              <a:custGeom>
                <a:avLst/>
                <a:gdLst/>
                <a:ahLst/>
                <a:cxnLst/>
                <a:rect l="l" t="t" r="r" b="b"/>
                <a:pathLst>
                  <a:path w="66431" h="157162" extrusionOk="0">
                    <a:moveTo>
                      <a:pt x="66432" y="0"/>
                    </a:moveTo>
                    <a:lnTo>
                      <a:pt x="66432" y="109633"/>
                    </a:lnTo>
                    <a:lnTo>
                      <a:pt x="21859" y="157163"/>
                    </a:lnTo>
                    <a:lnTo>
                      <a:pt x="0" y="31623"/>
                    </a:lnTo>
                    <a:lnTo>
                      <a:pt x="66432" y="0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8" name="Google Shape;1249;p27">
                <a:extLst>
                  <a:ext uri="{FF2B5EF4-FFF2-40B4-BE49-F238E27FC236}">
                    <a16:creationId xmlns:a16="http://schemas.microsoft.com/office/drawing/2014/main" xmlns="" id="{17F96823-33EB-46B1-A5EC-12D3A1F43EA8}"/>
                  </a:ext>
                </a:extLst>
              </p:cNvPr>
              <p:cNvSpPr/>
              <p:nvPr/>
            </p:nvSpPr>
            <p:spPr>
              <a:xfrm>
                <a:off x="4475129" y="3704177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9" name="Google Shape;1250;p27">
                <a:extLst>
                  <a:ext uri="{FF2B5EF4-FFF2-40B4-BE49-F238E27FC236}">
                    <a16:creationId xmlns:a16="http://schemas.microsoft.com/office/drawing/2014/main" xmlns="" id="{C2AA4780-7842-4A49-AB92-8B0210191B43}"/>
                  </a:ext>
                </a:extLst>
              </p:cNvPr>
              <p:cNvSpPr/>
              <p:nvPr/>
            </p:nvSpPr>
            <p:spPr>
              <a:xfrm>
                <a:off x="4600749" y="3773876"/>
                <a:ext cx="632686" cy="366022"/>
              </a:xfrm>
              <a:custGeom>
                <a:avLst/>
                <a:gdLst/>
                <a:ahLst/>
                <a:cxnLst/>
                <a:rect l="l" t="t" r="r" b="b"/>
                <a:pathLst>
                  <a:path w="632686" h="366022" extrusionOk="0">
                    <a:moveTo>
                      <a:pt x="632116" y="194048"/>
                    </a:moveTo>
                    <a:cubicBezTo>
                      <a:pt x="627555" y="237101"/>
                      <a:pt x="596952" y="279773"/>
                      <a:pt x="540025" y="312444"/>
                    </a:cubicBezTo>
                    <a:cubicBezTo>
                      <a:pt x="416475" y="383882"/>
                      <a:pt x="216136" y="383882"/>
                      <a:pt x="92586" y="312444"/>
                    </a:cubicBezTo>
                    <a:cubicBezTo>
                      <a:pt x="35564" y="279487"/>
                      <a:pt x="4962" y="237101"/>
                      <a:pt x="590" y="194048"/>
                    </a:cubicBezTo>
                    <a:cubicBezTo>
                      <a:pt x="-4732" y="143566"/>
                      <a:pt x="25965" y="92131"/>
                      <a:pt x="92586" y="53650"/>
                    </a:cubicBezTo>
                    <a:cubicBezTo>
                      <a:pt x="216136" y="-17883"/>
                      <a:pt x="416475" y="-17883"/>
                      <a:pt x="540025" y="53650"/>
                    </a:cubicBezTo>
                    <a:cubicBezTo>
                      <a:pt x="606646" y="92131"/>
                      <a:pt x="637343" y="143566"/>
                      <a:pt x="632116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0" name="Google Shape;1251;p27">
                <a:extLst>
                  <a:ext uri="{FF2B5EF4-FFF2-40B4-BE49-F238E27FC236}">
                    <a16:creationId xmlns:a16="http://schemas.microsoft.com/office/drawing/2014/main" xmlns="" id="{0141C607-5646-4F1A-B187-85A617E15F00}"/>
                  </a:ext>
                </a:extLst>
              </p:cNvPr>
              <p:cNvSpPr/>
              <p:nvPr/>
            </p:nvSpPr>
            <p:spPr>
              <a:xfrm>
                <a:off x="4601339" y="3795784"/>
                <a:ext cx="631526" cy="344114"/>
              </a:xfrm>
              <a:custGeom>
                <a:avLst/>
                <a:gdLst/>
                <a:ahLst/>
                <a:cxnLst/>
                <a:rect l="l" t="t" r="r" b="b"/>
                <a:pathLst>
                  <a:path w="631526" h="344114" extrusionOk="0">
                    <a:moveTo>
                      <a:pt x="631527" y="172140"/>
                    </a:moveTo>
                    <a:cubicBezTo>
                      <a:pt x="626965" y="215194"/>
                      <a:pt x="596363" y="257865"/>
                      <a:pt x="539435" y="290536"/>
                    </a:cubicBezTo>
                    <a:cubicBezTo>
                      <a:pt x="415886" y="361974"/>
                      <a:pt x="215546" y="361974"/>
                      <a:pt x="91997" y="290536"/>
                    </a:cubicBezTo>
                    <a:cubicBezTo>
                      <a:pt x="34974" y="257580"/>
                      <a:pt x="4372" y="215194"/>
                      <a:pt x="0" y="172140"/>
                    </a:cubicBezTo>
                    <a:cubicBezTo>
                      <a:pt x="4372" y="128992"/>
                      <a:pt x="35069" y="86415"/>
                      <a:pt x="91997" y="53650"/>
                    </a:cubicBezTo>
                    <a:cubicBezTo>
                      <a:pt x="215546" y="-17883"/>
                      <a:pt x="415886" y="-17883"/>
                      <a:pt x="539435" y="53650"/>
                    </a:cubicBezTo>
                    <a:cubicBezTo>
                      <a:pt x="596553" y="86606"/>
                      <a:pt x="626965" y="128992"/>
                      <a:pt x="631527" y="172140"/>
                    </a:cubicBezTo>
                    <a:close/>
                  </a:path>
                </a:pathLst>
              </a:custGeom>
              <a:solidFill>
                <a:srgbClr val="E8A30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1" name="Google Shape;1252;p27">
                <a:extLst>
                  <a:ext uri="{FF2B5EF4-FFF2-40B4-BE49-F238E27FC236}">
                    <a16:creationId xmlns:a16="http://schemas.microsoft.com/office/drawing/2014/main" xmlns="" id="{1BCA2256-5EB5-4CDB-B027-4FE4BB0A5D62}"/>
                  </a:ext>
                </a:extLst>
              </p:cNvPr>
              <p:cNvSpPr/>
              <p:nvPr/>
            </p:nvSpPr>
            <p:spPr>
              <a:xfrm>
                <a:off x="4762903" y="3878294"/>
                <a:ext cx="294875" cy="184975"/>
              </a:xfrm>
              <a:custGeom>
                <a:avLst/>
                <a:gdLst/>
                <a:ahLst/>
                <a:cxnLst/>
                <a:rect l="l" t="t" r="r" b="b"/>
                <a:pathLst>
                  <a:path w="294875" h="184975" extrusionOk="0">
                    <a:moveTo>
                      <a:pt x="149875" y="29718"/>
                    </a:moveTo>
                    <a:cubicBezTo>
                      <a:pt x="145992" y="29661"/>
                      <a:pt x="142113" y="29946"/>
                      <a:pt x="138280" y="30575"/>
                    </a:cubicBezTo>
                    <a:cubicBezTo>
                      <a:pt x="133053" y="31337"/>
                      <a:pt x="127256" y="32385"/>
                      <a:pt x="120793" y="33718"/>
                    </a:cubicBezTo>
                    <a:cubicBezTo>
                      <a:pt x="114331" y="35052"/>
                      <a:pt x="107583" y="36862"/>
                      <a:pt x="100645" y="38957"/>
                    </a:cubicBezTo>
                    <a:cubicBezTo>
                      <a:pt x="93881" y="40976"/>
                      <a:pt x="87273" y="43491"/>
                      <a:pt x="80877" y="46482"/>
                    </a:cubicBezTo>
                    <a:lnTo>
                      <a:pt x="130867" y="75914"/>
                    </a:lnTo>
                    <a:lnTo>
                      <a:pt x="140371" y="72676"/>
                    </a:lnTo>
                    <a:cubicBezTo>
                      <a:pt x="153296" y="68389"/>
                      <a:pt x="165461" y="64770"/>
                      <a:pt x="176960" y="61722"/>
                    </a:cubicBezTo>
                    <a:cubicBezTo>
                      <a:pt x="187719" y="58836"/>
                      <a:pt x="198734" y="57017"/>
                      <a:pt x="209844" y="56292"/>
                    </a:cubicBezTo>
                    <a:cubicBezTo>
                      <a:pt x="219965" y="55607"/>
                      <a:pt x="230125" y="56274"/>
                      <a:pt x="240066" y="58293"/>
                    </a:cubicBezTo>
                    <a:cubicBezTo>
                      <a:pt x="250273" y="60503"/>
                      <a:pt x="260052" y="64322"/>
                      <a:pt x="269052" y="69628"/>
                    </a:cubicBezTo>
                    <a:cubicBezTo>
                      <a:pt x="277834" y="74019"/>
                      <a:pt x="285351" y="80572"/>
                      <a:pt x="290911" y="88678"/>
                    </a:cubicBezTo>
                    <a:cubicBezTo>
                      <a:pt x="294627" y="94602"/>
                      <a:pt x="295796" y="101784"/>
                      <a:pt x="294142" y="108585"/>
                    </a:cubicBezTo>
                    <a:cubicBezTo>
                      <a:pt x="292032" y="116081"/>
                      <a:pt x="287927" y="122863"/>
                      <a:pt x="282262" y="128206"/>
                    </a:cubicBezTo>
                    <a:cubicBezTo>
                      <a:pt x="275287" y="135236"/>
                      <a:pt x="267503" y="141408"/>
                      <a:pt x="259073" y="146590"/>
                    </a:cubicBezTo>
                    <a:lnTo>
                      <a:pt x="291386" y="165640"/>
                    </a:lnTo>
                    <a:lnTo>
                      <a:pt x="273424" y="175641"/>
                    </a:lnTo>
                    <a:lnTo>
                      <a:pt x="240826" y="156591"/>
                    </a:lnTo>
                    <a:cubicBezTo>
                      <a:pt x="225325" y="164335"/>
                      <a:pt x="209083" y="170488"/>
                      <a:pt x="192357" y="174974"/>
                    </a:cubicBezTo>
                    <a:cubicBezTo>
                      <a:pt x="174870" y="179813"/>
                      <a:pt x="157003" y="183156"/>
                      <a:pt x="138945" y="184975"/>
                    </a:cubicBezTo>
                    <a:lnTo>
                      <a:pt x="121934" y="154400"/>
                    </a:lnTo>
                    <a:cubicBezTo>
                      <a:pt x="125070" y="154400"/>
                      <a:pt x="129727" y="154400"/>
                      <a:pt x="136094" y="153352"/>
                    </a:cubicBezTo>
                    <a:cubicBezTo>
                      <a:pt x="142462" y="152305"/>
                      <a:pt x="149590" y="151352"/>
                      <a:pt x="157478" y="149638"/>
                    </a:cubicBezTo>
                    <a:cubicBezTo>
                      <a:pt x="165366" y="147923"/>
                      <a:pt x="173539" y="145828"/>
                      <a:pt x="182283" y="143256"/>
                    </a:cubicBezTo>
                    <a:cubicBezTo>
                      <a:pt x="190769" y="140684"/>
                      <a:pt x="199057" y="137503"/>
                      <a:pt x="207087" y="133731"/>
                    </a:cubicBezTo>
                    <a:lnTo>
                      <a:pt x="156527" y="104489"/>
                    </a:lnTo>
                    <a:lnTo>
                      <a:pt x="149970" y="106775"/>
                    </a:lnTo>
                    <a:lnTo>
                      <a:pt x="143032" y="108966"/>
                    </a:lnTo>
                    <a:cubicBezTo>
                      <a:pt x="130297" y="113062"/>
                      <a:pt x="118702" y="116396"/>
                      <a:pt x="108058" y="118491"/>
                    </a:cubicBezTo>
                    <a:cubicBezTo>
                      <a:pt x="98291" y="120767"/>
                      <a:pt x="88331" y="122101"/>
                      <a:pt x="78311" y="122491"/>
                    </a:cubicBezTo>
                    <a:cubicBezTo>
                      <a:pt x="69466" y="122806"/>
                      <a:pt x="60618" y="121968"/>
                      <a:pt x="51986" y="120015"/>
                    </a:cubicBezTo>
                    <a:cubicBezTo>
                      <a:pt x="43454" y="118053"/>
                      <a:pt x="35257" y="114843"/>
                      <a:pt x="27656" y="110490"/>
                    </a:cubicBezTo>
                    <a:cubicBezTo>
                      <a:pt x="19316" y="106099"/>
                      <a:pt x="12072" y="99879"/>
                      <a:pt x="6463" y="92297"/>
                    </a:cubicBezTo>
                    <a:cubicBezTo>
                      <a:pt x="2407" y="86592"/>
                      <a:pt x="397" y="79677"/>
                      <a:pt x="760" y="72676"/>
                    </a:cubicBezTo>
                    <a:cubicBezTo>
                      <a:pt x="1486" y="65379"/>
                      <a:pt x="4402" y="58464"/>
                      <a:pt x="9124" y="52864"/>
                    </a:cubicBezTo>
                    <a:cubicBezTo>
                      <a:pt x="14936" y="45482"/>
                      <a:pt x="21863" y="39052"/>
                      <a:pt x="29652" y="33814"/>
                    </a:cubicBezTo>
                    <a:lnTo>
                      <a:pt x="0" y="17431"/>
                    </a:lnTo>
                    <a:lnTo>
                      <a:pt x="17582" y="7239"/>
                    </a:lnTo>
                    <a:lnTo>
                      <a:pt x="47234" y="24479"/>
                    </a:lnTo>
                    <a:cubicBezTo>
                      <a:pt x="61137" y="17393"/>
                      <a:pt x="75762" y="11839"/>
                      <a:pt x="90856" y="7906"/>
                    </a:cubicBezTo>
                    <a:cubicBezTo>
                      <a:pt x="105192" y="4238"/>
                      <a:pt x="119769" y="1591"/>
                      <a:pt x="134479" y="0"/>
                    </a:cubicBezTo>
                    <a:close/>
                    <a:moveTo>
                      <a:pt x="63485" y="83058"/>
                    </a:moveTo>
                    <a:cubicBezTo>
                      <a:pt x="70169" y="86887"/>
                      <a:pt x="77870" y="88544"/>
                      <a:pt x="85534" y="87821"/>
                    </a:cubicBezTo>
                    <a:cubicBezTo>
                      <a:pt x="95830" y="86668"/>
                      <a:pt x="105967" y="84363"/>
                      <a:pt x="115756" y="80963"/>
                    </a:cubicBezTo>
                    <a:lnTo>
                      <a:pt x="68237" y="53435"/>
                    </a:lnTo>
                    <a:cubicBezTo>
                      <a:pt x="50370" y="65056"/>
                      <a:pt x="48849" y="74581"/>
                      <a:pt x="63105" y="83058"/>
                    </a:cubicBezTo>
                    <a:close/>
                    <a:moveTo>
                      <a:pt x="230372" y="96964"/>
                    </a:moveTo>
                    <a:cubicBezTo>
                      <a:pt x="223092" y="93002"/>
                      <a:pt x="214710" y="91526"/>
                      <a:pt x="206517" y="92773"/>
                    </a:cubicBezTo>
                    <a:cubicBezTo>
                      <a:pt x="195274" y="94202"/>
                      <a:pt x="184174" y="96631"/>
                      <a:pt x="173349" y="100013"/>
                    </a:cubicBezTo>
                    <a:lnTo>
                      <a:pt x="220868" y="127444"/>
                    </a:lnTo>
                    <a:cubicBezTo>
                      <a:pt x="240636" y="115062"/>
                      <a:pt x="243677" y="104899"/>
                      <a:pt x="229992" y="96964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2" name="Google Shape;1253;p27">
                <a:extLst>
                  <a:ext uri="{FF2B5EF4-FFF2-40B4-BE49-F238E27FC236}">
                    <a16:creationId xmlns:a16="http://schemas.microsoft.com/office/drawing/2014/main" xmlns="" id="{FF4B73A9-E37B-4D7F-936A-978113AC78B4}"/>
                  </a:ext>
                </a:extLst>
              </p:cNvPr>
              <p:cNvSpPr/>
              <p:nvPr/>
            </p:nvSpPr>
            <p:spPr>
              <a:xfrm>
                <a:off x="4885122" y="4015740"/>
                <a:ext cx="19007" cy="25526"/>
              </a:xfrm>
              <a:custGeom>
                <a:avLst/>
                <a:gdLst/>
                <a:ahLst/>
                <a:cxnLst/>
                <a:rect l="l" t="t" r="r" b="b"/>
                <a:pathLst>
                  <a:path w="19007" h="25526" extrusionOk="0">
                    <a:moveTo>
                      <a:pt x="0" y="17145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3" name="Google Shape;1254;p27">
                <a:extLst>
                  <a:ext uri="{FF2B5EF4-FFF2-40B4-BE49-F238E27FC236}">
                    <a16:creationId xmlns:a16="http://schemas.microsoft.com/office/drawing/2014/main" xmlns="" id="{4BCCBE20-5281-4B03-948E-BBAEED30DCA2}"/>
                  </a:ext>
                </a:extLst>
              </p:cNvPr>
              <p:cNvSpPr/>
              <p:nvPr/>
            </p:nvSpPr>
            <p:spPr>
              <a:xfrm>
                <a:off x="5012188" y="4026598"/>
                <a:ext cx="42101" cy="19716"/>
              </a:xfrm>
              <a:custGeom>
                <a:avLst/>
                <a:gdLst/>
                <a:ahLst/>
                <a:cxnLst/>
                <a:rect l="l" t="t" r="r" b="b"/>
                <a:pathLst>
                  <a:path w="42101" h="19716" extrusionOk="0">
                    <a:moveTo>
                      <a:pt x="42102" y="17145"/>
                    </a:moveTo>
                    <a:lnTo>
                      <a:pt x="42102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102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4" name="Google Shape;1255;p27">
                <a:extLst>
                  <a:ext uri="{FF2B5EF4-FFF2-40B4-BE49-F238E27FC236}">
                    <a16:creationId xmlns:a16="http://schemas.microsoft.com/office/drawing/2014/main" xmlns="" id="{98D16BDA-FDAD-4F33-9F42-674C83C98A83}"/>
                  </a:ext>
                </a:extLst>
              </p:cNvPr>
              <p:cNvSpPr/>
              <p:nvPr/>
            </p:nvSpPr>
            <p:spPr>
              <a:xfrm>
                <a:off x="5026348" y="3963352"/>
                <a:ext cx="31457" cy="17430"/>
              </a:xfrm>
              <a:custGeom>
                <a:avLst/>
                <a:gdLst/>
                <a:ahLst/>
                <a:cxnLst/>
                <a:rect l="l" t="t" r="r" b="b"/>
                <a:pathLst>
                  <a:path w="31457" h="17430" extrusionOk="0">
                    <a:moveTo>
                      <a:pt x="31458" y="17431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431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5" name="Google Shape;1256;p27">
                <a:extLst>
                  <a:ext uri="{FF2B5EF4-FFF2-40B4-BE49-F238E27FC236}">
                    <a16:creationId xmlns:a16="http://schemas.microsoft.com/office/drawing/2014/main" xmlns="" id="{686C2ADE-D94B-45B9-B329-2514BDC2A65B}"/>
                  </a:ext>
                </a:extLst>
              </p:cNvPr>
              <p:cNvSpPr/>
              <p:nvPr/>
            </p:nvSpPr>
            <p:spPr>
              <a:xfrm>
                <a:off x="4927509" y="3969734"/>
                <a:ext cx="47328" cy="33147"/>
              </a:xfrm>
              <a:custGeom>
                <a:avLst/>
                <a:gdLst/>
                <a:ahLst/>
                <a:cxnLst/>
                <a:rect l="l" t="t" r="r" b="b"/>
                <a:pathLst>
                  <a:path w="47328" h="33147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329" y="25622"/>
                    </a:lnTo>
                    <a:lnTo>
                      <a:pt x="45048" y="33147"/>
                    </a:lnTo>
                    <a:cubicBezTo>
                      <a:pt x="45048" y="33147"/>
                      <a:pt x="17487" y="21527"/>
                      <a:pt x="16537" y="20860"/>
                    </a:cubicBezTo>
                    <a:cubicBezTo>
                      <a:pt x="15586" y="20193"/>
                      <a:pt x="0" y="10096"/>
                      <a:pt x="0" y="10096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6" name="Google Shape;1257;p27">
                <a:extLst>
                  <a:ext uri="{FF2B5EF4-FFF2-40B4-BE49-F238E27FC236}">
                    <a16:creationId xmlns:a16="http://schemas.microsoft.com/office/drawing/2014/main" xmlns="" id="{83D075CC-CC8A-43F6-AED0-2B7CA8A726CA}"/>
                  </a:ext>
                </a:extLst>
              </p:cNvPr>
              <p:cNvSpPr/>
              <p:nvPr/>
            </p:nvSpPr>
            <p:spPr>
              <a:xfrm>
                <a:off x="4830855" y="3914584"/>
                <a:ext cx="58543" cy="38957"/>
              </a:xfrm>
              <a:custGeom>
                <a:avLst/>
                <a:gdLst/>
                <a:ahLst/>
                <a:cxnLst/>
                <a:rect l="l" t="t" r="r" b="b"/>
                <a:pathLst>
                  <a:path w="58543" h="38957" extrusionOk="0">
                    <a:moveTo>
                      <a:pt x="0" y="11144"/>
                    </a:moveTo>
                    <a:lnTo>
                      <a:pt x="49040" y="38957"/>
                    </a:lnTo>
                    <a:lnTo>
                      <a:pt x="58543" y="31718"/>
                    </a:lnTo>
                    <a:cubicBezTo>
                      <a:pt x="58543" y="31718"/>
                      <a:pt x="52461" y="24574"/>
                      <a:pt x="51986" y="23908"/>
                    </a:cubicBezTo>
                    <a:cubicBezTo>
                      <a:pt x="47584" y="18878"/>
                      <a:pt x="42420" y="14573"/>
                      <a:pt x="36685" y="11144"/>
                    </a:cubicBezTo>
                    <a:cubicBezTo>
                      <a:pt x="33073" y="10477"/>
                      <a:pt x="9789" y="0"/>
                      <a:pt x="978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7" name="Google Shape;1258;p27">
                <a:extLst>
                  <a:ext uri="{FF2B5EF4-FFF2-40B4-BE49-F238E27FC236}">
                    <a16:creationId xmlns:a16="http://schemas.microsoft.com/office/drawing/2014/main" xmlns="" id="{84E09F40-8D9F-4573-B6E0-4C144103011A}"/>
                  </a:ext>
                </a:extLst>
              </p:cNvPr>
              <p:cNvSpPr/>
              <p:nvPr/>
            </p:nvSpPr>
            <p:spPr>
              <a:xfrm>
                <a:off x="4885122" y="3883437"/>
                <a:ext cx="27275" cy="24574"/>
              </a:xfrm>
              <a:custGeom>
                <a:avLst/>
                <a:gdLst/>
                <a:ahLst/>
                <a:cxnLst/>
                <a:rect l="l" t="t" r="r" b="b"/>
                <a:pathLst>
                  <a:path w="27275" h="24574" extrusionOk="0">
                    <a:moveTo>
                      <a:pt x="27276" y="24575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526"/>
                    </a:lnTo>
                    <a:lnTo>
                      <a:pt x="1140" y="19621"/>
                    </a:lnTo>
                    <a:lnTo>
                      <a:pt x="27276" y="2457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8" name="Google Shape;1259;p27">
                <a:extLst>
                  <a:ext uri="{FF2B5EF4-FFF2-40B4-BE49-F238E27FC236}">
                    <a16:creationId xmlns:a16="http://schemas.microsoft.com/office/drawing/2014/main" xmlns="" id="{6C5E7974-A4B5-460E-95DD-F004C6199B06}"/>
                  </a:ext>
                </a:extLst>
              </p:cNvPr>
              <p:cNvSpPr/>
              <p:nvPr/>
            </p:nvSpPr>
            <p:spPr>
              <a:xfrm>
                <a:off x="4762903" y="3878389"/>
                <a:ext cx="26040" cy="19431"/>
              </a:xfrm>
              <a:custGeom>
                <a:avLst/>
                <a:gdLst/>
                <a:ahLst/>
                <a:cxnLst/>
                <a:rect l="l" t="t" r="r" b="b"/>
                <a:pathLst>
                  <a:path w="26040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9" name="Google Shape;1260;p27">
                <a:extLst>
                  <a:ext uri="{FF2B5EF4-FFF2-40B4-BE49-F238E27FC236}">
                    <a16:creationId xmlns:a16="http://schemas.microsoft.com/office/drawing/2014/main" xmlns="" id="{FB451312-8220-4CC9-A2F5-497BDEFA8F76}"/>
                  </a:ext>
                </a:extLst>
              </p:cNvPr>
              <p:cNvSpPr/>
              <p:nvPr/>
            </p:nvSpPr>
            <p:spPr>
              <a:xfrm>
                <a:off x="4763854" y="3936015"/>
                <a:ext cx="29936" cy="30289"/>
              </a:xfrm>
              <a:custGeom>
                <a:avLst/>
                <a:gdLst/>
                <a:ahLst/>
                <a:cxnLst/>
                <a:rect l="l" t="t" r="r" b="b"/>
                <a:pathLst>
                  <a:path w="29936" h="30289" extrusionOk="0">
                    <a:moveTo>
                      <a:pt x="0" y="17812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5907"/>
                    </a:lnTo>
                    <a:lnTo>
                      <a:pt x="9599" y="3028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0" name="Google Shape;1261;p27">
                <a:extLst>
                  <a:ext uri="{FF2B5EF4-FFF2-40B4-BE49-F238E27FC236}">
                    <a16:creationId xmlns:a16="http://schemas.microsoft.com/office/drawing/2014/main" xmlns="" id="{66896C7D-E9BF-4BEC-BDBE-2560336F6BF1}"/>
                  </a:ext>
                </a:extLst>
              </p:cNvPr>
              <p:cNvSpPr/>
              <p:nvPr/>
            </p:nvSpPr>
            <p:spPr>
              <a:xfrm>
                <a:off x="4762618" y="3860577"/>
                <a:ext cx="295161" cy="185547"/>
              </a:xfrm>
              <a:custGeom>
                <a:avLst/>
                <a:gdLst/>
                <a:ahLst/>
                <a:cxnLst/>
                <a:rect l="l" t="t" r="r" b="b"/>
                <a:pathLst>
                  <a:path w="295161" h="185547" extrusionOk="0">
                    <a:moveTo>
                      <a:pt x="150160" y="30194"/>
                    </a:moveTo>
                    <a:cubicBezTo>
                      <a:pt x="146275" y="30185"/>
                      <a:pt x="142396" y="30499"/>
                      <a:pt x="138565" y="31147"/>
                    </a:cubicBezTo>
                    <a:cubicBezTo>
                      <a:pt x="133338" y="31909"/>
                      <a:pt x="127541" y="32956"/>
                      <a:pt x="121078" y="34290"/>
                    </a:cubicBezTo>
                    <a:cubicBezTo>
                      <a:pt x="114616" y="35623"/>
                      <a:pt x="107868" y="37433"/>
                      <a:pt x="100930" y="39529"/>
                    </a:cubicBezTo>
                    <a:cubicBezTo>
                      <a:pt x="94166" y="41548"/>
                      <a:pt x="87558" y="44063"/>
                      <a:pt x="81162" y="47054"/>
                    </a:cubicBezTo>
                    <a:lnTo>
                      <a:pt x="131152" y="76486"/>
                    </a:lnTo>
                    <a:lnTo>
                      <a:pt x="140656" y="73247"/>
                    </a:lnTo>
                    <a:cubicBezTo>
                      <a:pt x="153581" y="68961"/>
                      <a:pt x="165746" y="65246"/>
                      <a:pt x="177246" y="62294"/>
                    </a:cubicBezTo>
                    <a:cubicBezTo>
                      <a:pt x="187994" y="59360"/>
                      <a:pt x="199009" y="57541"/>
                      <a:pt x="210129" y="56864"/>
                    </a:cubicBezTo>
                    <a:cubicBezTo>
                      <a:pt x="220250" y="56179"/>
                      <a:pt x="230410" y="56845"/>
                      <a:pt x="240351" y="58864"/>
                    </a:cubicBezTo>
                    <a:cubicBezTo>
                      <a:pt x="250567" y="61017"/>
                      <a:pt x="260366" y="64846"/>
                      <a:pt x="269337" y="70199"/>
                    </a:cubicBezTo>
                    <a:cubicBezTo>
                      <a:pt x="278119" y="74590"/>
                      <a:pt x="285636" y="81144"/>
                      <a:pt x="291196" y="89249"/>
                    </a:cubicBezTo>
                    <a:cubicBezTo>
                      <a:pt x="294912" y="95174"/>
                      <a:pt x="296081" y="102356"/>
                      <a:pt x="294427" y="109156"/>
                    </a:cubicBezTo>
                    <a:cubicBezTo>
                      <a:pt x="292289" y="116643"/>
                      <a:pt x="288183" y="123425"/>
                      <a:pt x="282548" y="128778"/>
                    </a:cubicBezTo>
                    <a:cubicBezTo>
                      <a:pt x="275572" y="135807"/>
                      <a:pt x="267788" y="141980"/>
                      <a:pt x="259358" y="147161"/>
                    </a:cubicBezTo>
                    <a:lnTo>
                      <a:pt x="291671" y="166211"/>
                    </a:lnTo>
                    <a:lnTo>
                      <a:pt x="273709" y="176213"/>
                    </a:lnTo>
                    <a:lnTo>
                      <a:pt x="241111" y="157163"/>
                    </a:lnTo>
                    <a:cubicBezTo>
                      <a:pt x="225591" y="164868"/>
                      <a:pt x="209359" y="171022"/>
                      <a:pt x="192642" y="175546"/>
                    </a:cubicBezTo>
                    <a:cubicBezTo>
                      <a:pt x="175155" y="180384"/>
                      <a:pt x="157288" y="183728"/>
                      <a:pt x="139230" y="185547"/>
                    </a:cubicBezTo>
                    <a:lnTo>
                      <a:pt x="122219" y="154972"/>
                    </a:lnTo>
                    <a:cubicBezTo>
                      <a:pt x="126956" y="154848"/>
                      <a:pt x="131684" y="154467"/>
                      <a:pt x="136379" y="153829"/>
                    </a:cubicBezTo>
                    <a:cubicBezTo>
                      <a:pt x="143567" y="153010"/>
                      <a:pt x="150702" y="151800"/>
                      <a:pt x="157763" y="150209"/>
                    </a:cubicBezTo>
                    <a:cubicBezTo>
                      <a:pt x="165556" y="148495"/>
                      <a:pt x="173824" y="146399"/>
                      <a:pt x="182568" y="143828"/>
                    </a:cubicBezTo>
                    <a:cubicBezTo>
                      <a:pt x="191055" y="141256"/>
                      <a:pt x="199342" y="138074"/>
                      <a:pt x="207373" y="134303"/>
                    </a:cubicBezTo>
                    <a:lnTo>
                      <a:pt x="156812" y="105061"/>
                    </a:lnTo>
                    <a:lnTo>
                      <a:pt x="150255" y="107347"/>
                    </a:lnTo>
                    <a:lnTo>
                      <a:pt x="143317" y="109442"/>
                    </a:lnTo>
                    <a:cubicBezTo>
                      <a:pt x="130582" y="113633"/>
                      <a:pt x="118987" y="116967"/>
                      <a:pt x="108343" y="118967"/>
                    </a:cubicBezTo>
                    <a:cubicBezTo>
                      <a:pt x="98576" y="121244"/>
                      <a:pt x="88616" y="122577"/>
                      <a:pt x="78596" y="122968"/>
                    </a:cubicBezTo>
                    <a:cubicBezTo>
                      <a:pt x="69751" y="123282"/>
                      <a:pt x="60903" y="122444"/>
                      <a:pt x="52271" y="120491"/>
                    </a:cubicBezTo>
                    <a:cubicBezTo>
                      <a:pt x="43728" y="118567"/>
                      <a:pt x="35526" y="115348"/>
                      <a:pt x="27941" y="110966"/>
                    </a:cubicBezTo>
                    <a:cubicBezTo>
                      <a:pt x="19562" y="106632"/>
                      <a:pt x="12305" y="100403"/>
                      <a:pt x="6748" y="92773"/>
                    </a:cubicBezTo>
                    <a:cubicBezTo>
                      <a:pt x="2672" y="87078"/>
                      <a:pt x="660" y="80153"/>
                      <a:pt x="1045" y="73152"/>
                    </a:cubicBezTo>
                    <a:cubicBezTo>
                      <a:pt x="1789" y="65856"/>
                      <a:pt x="4703" y="58950"/>
                      <a:pt x="9409" y="53340"/>
                    </a:cubicBezTo>
                    <a:cubicBezTo>
                      <a:pt x="15218" y="45958"/>
                      <a:pt x="22145" y="39529"/>
                      <a:pt x="29937" y="34290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3908"/>
                    </a:lnTo>
                    <a:cubicBezTo>
                      <a:pt x="61159" y="17021"/>
                      <a:pt x="75784" y="11649"/>
                      <a:pt x="90856" y="7906"/>
                    </a:cubicBezTo>
                    <a:cubicBezTo>
                      <a:pt x="105192" y="4239"/>
                      <a:pt x="119769" y="1591"/>
                      <a:pt x="134479" y="0"/>
                    </a:cubicBezTo>
                    <a:close/>
                    <a:moveTo>
                      <a:pt x="63770" y="83629"/>
                    </a:moveTo>
                    <a:cubicBezTo>
                      <a:pt x="70454" y="87459"/>
                      <a:pt x="78155" y="89116"/>
                      <a:pt x="85819" y="88392"/>
                    </a:cubicBezTo>
                    <a:cubicBezTo>
                      <a:pt x="96108" y="87192"/>
                      <a:pt x="106239" y="84887"/>
                      <a:pt x="116041" y="81534"/>
                    </a:cubicBezTo>
                    <a:lnTo>
                      <a:pt x="68522" y="54007"/>
                    </a:lnTo>
                    <a:cubicBezTo>
                      <a:pt x="50655" y="65437"/>
                      <a:pt x="49135" y="75343"/>
                      <a:pt x="63390" y="83629"/>
                    </a:cubicBezTo>
                    <a:close/>
                    <a:moveTo>
                      <a:pt x="230657" y="97536"/>
                    </a:moveTo>
                    <a:cubicBezTo>
                      <a:pt x="223387" y="93536"/>
                      <a:pt x="215004" y="92030"/>
                      <a:pt x="206802" y="93250"/>
                    </a:cubicBezTo>
                    <a:cubicBezTo>
                      <a:pt x="195559" y="94764"/>
                      <a:pt x="184469" y="97222"/>
                      <a:pt x="173634" y="100584"/>
                    </a:cubicBezTo>
                    <a:lnTo>
                      <a:pt x="221153" y="127921"/>
                    </a:lnTo>
                    <a:cubicBezTo>
                      <a:pt x="240731" y="115634"/>
                      <a:pt x="243962" y="105442"/>
                      <a:pt x="230277" y="97536"/>
                    </a:cubicBezTo>
                    <a:close/>
                  </a:path>
                </a:pathLst>
              </a:custGeom>
              <a:solidFill>
                <a:srgbClr val="F9CA0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" name="Google Shape;1262;p27">
              <a:extLst>
                <a:ext uri="{FF2B5EF4-FFF2-40B4-BE49-F238E27FC236}">
                  <a16:creationId xmlns:a16="http://schemas.microsoft.com/office/drawing/2014/main" xmlns="" id="{69A5CB1E-E8BB-4AF7-95EA-9FB611CF2AFA}"/>
                </a:ext>
              </a:extLst>
            </p:cNvPr>
            <p:cNvGrpSpPr/>
            <p:nvPr/>
          </p:nvGrpSpPr>
          <p:grpSpPr>
            <a:xfrm>
              <a:off x="2665504" y="2818605"/>
              <a:ext cx="883852" cy="621125"/>
              <a:chOff x="4475129" y="3560730"/>
              <a:chExt cx="883852" cy="621125"/>
            </a:xfrm>
          </p:grpSpPr>
          <p:sp>
            <p:nvSpPr>
              <p:cNvPr id="429" name="Google Shape;1263;p27">
                <a:extLst>
                  <a:ext uri="{FF2B5EF4-FFF2-40B4-BE49-F238E27FC236}">
                    <a16:creationId xmlns:a16="http://schemas.microsoft.com/office/drawing/2014/main" xmlns="" id="{62DFB90E-E28F-4AD5-914B-0E143C7B6F13}"/>
                  </a:ext>
                </a:extLst>
              </p:cNvPr>
              <p:cNvSpPr/>
              <p:nvPr/>
            </p:nvSpPr>
            <p:spPr>
              <a:xfrm>
                <a:off x="4475129" y="3670363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0" name="Google Shape;1264;p27">
                <a:extLst>
                  <a:ext uri="{FF2B5EF4-FFF2-40B4-BE49-F238E27FC236}">
                    <a16:creationId xmlns:a16="http://schemas.microsoft.com/office/drawing/2014/main" xmlns="" id="{7B9DDD63-F6E1-4BC2-AC50-BCE20EA6404D}"/>
                  </a:ext>
                </a:extLst>
              </p:cNvPr>
              <p:cNvSpPr/>
              <p:nvPr/>
            </p:nvSpPr>
            <p:spPr>
              <a:xfrm>
                <a:off x="4475224" y="3813428"/>
                <a:ext cx="87339" cy="116586"/>
              </a:xfrm>
              <a:custGeom>
                <a:avLst/>
                <a:gdLst/>
                <a:ahLst/>
                <a:cxnLst/>
                <a:rect l="l" t="t" r="r" b="b"/>
                <a:pathLst>
                  <a:path w="87339" h="116586" extrusionOk="0">
                    <a:moveTo>
                      <a:pt x="0" y="116586"/>
                    </a:moveTo>
                    <a:lnTo>
                      <a:pt x="0" y="0"/>
                    </a:lnTo>
                    <a:lnTo>
                      <a:pt x="87340" y="78010"/>
                    </a:lnTo>
                    <a:lnTo>
                      <a:pt x="0" y="116586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1" name="Google Shape;1265;p27">
                <a:extLst>
                  <a:ext uri="{FF2B5EF4-FFF2-40B4-BE49-F238E27FC236}">
                    <a16:creationId xmlns:a16="http://schemas.microsoft.com/office/drawing/2014/main" xmlns="" id="{E4C9A097-0B55-49DE-91E8-9A47B771FF10}"/>
                  </a:ext>
                </a:extLst>
              </p:cNvPr>
              <p:cNvSpPr/>
              <p:nvPr/>
            </p:nvSpPr>
            <p:spPr>
              <a:xfrm>
                <a:off x="5292454" y="3816476"/>
                <a:ext cx="66431" cy="157067"/>
              </a:xfrm>
              <a:custGeom>
                <a:avLst/>
                <a:gdLst/>
                <a:ahLst/>
                <a:cxnLst/>
                <a:rect l="l" t="t" r="r" b="b"/>
                <a:pathLst>
                  <a:path w="66431" h="157067" extrusionOk="0">
                    <a:moveTo>
                      <a:pt x="66432" y="0"/>
                    </a:moveTo>
                    <a:lnTo>
                      <a:pt x="66432" y="109633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432" y="0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2" name="Google Shape;1266;p27">
                <a:extLst>
                  <a:ext uri="{FF2B5EF4-FFF2-40B4-BE49-F238E27FC236}">
                    <a16:creationId xmlns:a16="http://schemas.microsoft.com/office/drawing/2014/main" xmlns="" id="{9DB438A0-AE50-4B6F-BBC4-313B684F0666}"/>
                  </a:ext>
                </a:extLst>
              </p:cNvPr>
              <p:cNvSpPr/>
              <p:nvPr/>
            </p:nvSpPr>
            <p:spPr>
              <a:xfrm>
                <a:off x="4475129" y="3560730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3" name="Google Shape;1267;p27">
                <a:extLst>
                  <a:ext uri="{FF2B5EF4-FFF2-40B4-BE49-F238E27FC236}">
                    <a16:creationId xmlns:a16="http://schemas.microsoft.com/office/drawing/2014/main" xmlns="" id="{88F9C3C3-8AAD-4305-B95C-853D69C81DBF}"/>
                  </a:ext>
                </a:extLst>
              </p:cNvPr>
              <p:cNvSpPr/>
              <p:nvPr/>
            </p:nvSpPr>
            <p:spPr>
              <a:xfrm>
                <a:off x="4600749" y="3630358"/>
                <a:ext cx="632686" cy="366093"/>
              </a:xfrm>
              <a:custGeom>
                <a:avLst/>
                <a:gdLst/>
                <a:ahLst/>
                <a:cxnLst/>
                <a:rect l="l" t="t" r="r" b="b"/>
                <a:pathLst>
                  <a:path w="632686" h="366093" extrusionOk="0">
                    <a:moveTo>
                      <a:pt x="632116" y="194119"/>
                    </a:moveTo>
                    <a:cubicBezTo>
                      <a:pt x="627555" y="237173"/>
                      <a:pt x="596952" y="279844"/>
                      <a:pt x="540025" y="312515"/>
                    </a:cubicBezTo>
                    <a:cubicBezTo>
                      <a:pt x="416475" y="383953"/>
                      <a:pt x="216136" y="383953"/>
                      <a:pt x="92586" y="312515"/>
                    </a:cubicBezTo>
                    <a:cubicBezTo>
                      <a:pt x="35564" y="279559"/>
                      <a:pt x="4962" y="237173"/>
                      <a:pt x="590" y="194119"/>
                    </a:cubicBezTo>
                    <a:cubicBezTo>
                      <a:pt x="-4732" y="143637"/>
                      <a:pt x="25965" y="92202"/>
                      <a:pt x="92586" y="53721"/>
                    </a:cubicBezTo>
                    <a:cubicBezTo>
                      <a:pt x="216136" y="-17907"/>
                      <a:pt x="416475" y="-17907"/>
                      <a:pt x="540025" y="53721"/>
                    </a:cubicBezTo>
                    <a:cubicBezTo>
                      <a:pt x="606646" y="92202"/>
                      <a:pt x="637343" y="143637"/>
                      <a:pt x="632116" y="194119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4" name="Google Shape;1268;p27">
                <a:extLst>
                  <a:ext uri="{FF2B5EF4-FFF2-40B4-BE49-F238E27FC236}">
                    <a16:creationId xmlns:a16="http://schemas.microsoft.com/office/drawing/2014/main" xmlns="" id="{4A656DBA-19B3-408D-8FE3-F7EF54A2B924}"/>
                  </a:ext>
                </a:extLst>
              </p:cNvPr>
              <p:cNvSpPr/>
              <p:nvPr/>
            </p:nvSpPr>
            <p:spPr>
              <a:xfrm>
                <a:off x="4601339" y="3652337"/>
                <a:ext cx="631526" cy="344114"/>
              </a:xfrm>
              <a:custGeom>
                <a:avLst/>
                <a:gdLst/>
                <a:ahLst/>
                <a:cxnLst/>
                <a:rect l="l" t="t" r="r" b="b"/>
                <a:pathLst>
                  <a:path w="631526" h="344114" extrusionOk="0">
                    <a:moveTo>
                      <a:pt x="631527" y="172140"/>
                    </a:moveTo>
                    <a:cubicBezTo>
                      <a:pt x="626965" y="215194"/>
                      <a:pt x="596363" y="257865"/>
                      <a:pt x="539435" y="290536"/>
                    </a:cubicBezTo>
                    <a:cubicBezTo>
                      <a:pt x="415886" y="361974"/>
                      <a:pt x="215546" y="361974"/>
                      <a:pt x="91997" y="290536"/>
                    </a:cubicBezTo>
                    <a:cubicBezTo>
                      <a:pt x="34974" y="257580"/>
                      <a:pt x="4372" y="215194"/>
                      <a:pt x="0" y="172140"/>
                    </a:cubicBezTo>
                    <a:cubicBezTo>
                      <a:pt x="4372" y="128992"/>
                      <a:pt x="35069" y="86415"/>
                      <a:pt x="91997" y="53649"/>
                    </a:cubicBezTo>
                    <a:cubicBezTo>
                      <a:pt x="215546" y="-17883"/>
                      <a:pt x="415886" y="-17883"/>
                      <a:pt x="539435" y="53649"/>
                    </a:cubicBezTo>
                    <a:cubicBezTo>
                      <a:pt x="596553" y="86606"/>
                      <a:pt x="626965" y="129088"/>
                      <a:pt x="631527" y="172140"/>
                    </a:cubicBezTo>
                    <a:close/>
                  </a:path>
                </a:pathLst>
              </a:custGeom>
              <a:solidFill>
                <a:srgbClr val="E8A30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5" name="Google Shape;1269;p27">
                <a:extLst>
                  <a:ext uri="{FF2B5EF4-FFF2-40B4-BE49-F238E27FC236}">
                    <a16:creationId xmlns:a16="http://schemas.microsoft.com/office/drawing/2014/main" xmlns="" id="{81A84A4B-CD64-48EA-AB6C-671D0913D74C}"/>
                  </a:ext>
                </a:extLst>
              </p:cNvPr>
              <p:cNvSpPr/>
              <p:nvPr/>
            </p:nvSpPr>
            <p:spPr>
              <a:xfrm>
                <a:off x="4762618" y="3735419"/>
                <a:ext cx="295161" cy="184403"/>
              </a:xfrm>
              <a:custGeom>
                <a:avLst/>
                <a:gdLst/>
                <a:ahLst/>
                <a:cxnLst/>
                <a:rect l="l" t="t" r="r" b="b"/>
                <a:pathLst>
                  <a:path w="295161" h="184403" extrusionOk="0">
                    <a:moveTo>
                      <a:pt x="150160" y="29146"/>
                    </a:moveTo>
                    <a:cubicBezTo>
                      <a:pt x="146278" y="29089"/>
                      <a:pt x="142398" y="29375"/>
                      <a:pt x="138565" y="30004"/>
                    </a:cubicBezTo>
                    <a:cubicBezTo>
                      <a:pt x="133338" y="30766"/>
                      <a:pt x="127541" y="31813"/>
                      <a:pt x="121078" y="33147"/>
                    </a:cubicBezTo>
                    <a:cubicBezTo>
                      <a:pt x="114616" y="34480"/>
                      <a:pt x="107868" y="36290"/>
                      <a:pt x="100930" y="38386"/>
                    </a:cubicBezTo>
                    <a:cubicBezTo>
                      <a:pt x="94166" y="40405"/>
                      <a:pt x="87558" y="42919"/>
                      <a:pt x="81162" y="45910"/>
                    </a:cubicBezTo>
                    <a:lnTo>
                      <a:pt x="131152" y="75342"/>
                    </a:lnTo>
                    <a:lnTo>
                      <a:pt x="140656" y="72104"/>
                    </a:lnTo>
                    <a:cubicBezTo>
                      <a:pt x="153581" y="67818"/>
                      <a:pt x="165746" y="64198"/>
                      <a:pt x="177246" y="61150"/>
                    </a:cubicBezTo>
                    <a:cubicBezTo>
                      <a:pt x="187994" y="58217"/>
                      <a:pt x="199009" y="56397"/>
                      <a:pt x="210129" y="55721"/>
                    </a:cubicBezTo>
                    <a:cubicBezTo>
                      <a:pt x="220250" y="55035"/>
                      <a:pt x="230410" y="55702"/>
                      <a:pt x="240351" y="57721"/>
                    </a:cubicBezTo>
                    <a:cubicBezTo>
                      <a:pt x="250558" y="59931"/>
                      <a:pt x="260337" y="63751"/>
                      <a:pt x="269337" y="69056"/>
                    </a:cubicBezTo>
                    <a:cubicBezTo>
                      <a:pt x="278119" y="73447"/>
                      <a:pt x="285636" y="80000"/>
                      <a:pt x="291196" y="88106"/>
                    </a:cubicBezTo>
                    <a:cubicBezTo>
                      <a:pt x="294912" y="94031"/>
                      <a:pt x="296081" y="101212"/>
                      <a:pt x="294427" y="108013"/>
                    </a:cubicBezTo>
                    <a:cubicBezTo>
                      <a:pt x="292289" y="115500"/>
                      <a:pt x="288183" y="122282"/>
                      <a:pt x="282548" y="127635"/>
                    </a:cubicBezTo>
                    <a:cubicBezTo>
                      <a:pt x="275572" y="134664"/>
                      <a:pt x="267788" y="140836"/>
                      <a:pt x="259358" y="146018"/>
                    </a:cubicBezTo>
                    <a:lnTo>
                      <a:pt x="291671" y="165068"/>
                    </a:lnTo>
                    <a:lnTo>
                      <a:pt x="273709" y="175069"/>
                    </a:lnTo>
                    <a:lnTo>
                      <a:pt x="241111" y="156019"/>
                    </a:lnTo>
                    <a:cubicBezTo>
                      <a:pt x="225610" y="163763"/>
                      <a:pt x="209368" y="169916"/>
                      <a:pt x="192642" y="174403"/>
                    </a:cubicBezTo>
                    <a:cubicBezTo>
                      <a:pt x="175155" y="179241"/>
                      <a:pt x="157288" y="182585"/>
                      <a:pt x="139230" y="184404"/>
                    </a:cubicBezTo>
                    <a:lnTo>
                      <a:pt x="122219" y="153829"/>
                    </a:lnTo>
                    <a:cubicBezTo>
                      <a:pt x="126956" y="153705"/>
                      <a:pt x="131684" y="153324"/>
                      <a:pt x="136379" y="152686"/>
                    </a:cubicBezTo>
                    <a:cubicBezTo>
                      <a:pt x="143567" y="151867"/>
                      <a:pt x="150702" y="150657"/>
                      <a:pt x="157763" y="149066"/>
                    </a:cubicBezTo>
                    <a:cubicBezTo>
                      <a:pt x="165556" y="147352"/>
                      <a:pt x="173824" y="145256"/>
                      <a:pt x="182568" y="142684"/>
                    </a:cubicBezTo>
                    <a:cubicBezTo>
                      <a:pt x="191055" y="140113"/>
                      <a:pt x="199342" y="136931"/>
                      <a:pt x="207373" y="133159"/>
                    </a:cubicBezTo>
                    <a:lnTo>
                      <a:pt x="156812" y="103917"/>
                    </a:lnTo>
                    <a:lnTo>
                      <a:pt x="150255" y="106204"/>
                    </a:lnTo>
                    <a:lnTo>
                      <a:pt x="143317" y="108299"/>
                    </a:lnTo>
                    <a:cubicBezTo>
                      <a:pt x="130582" y="112490"/>
                      <a:pt x="118987" y="115824"/>
                      <a:pt x="108343" y="117824"/>
                    </a:cubicBezTo>
                    <a:cubicBezTo>
                      <a:pt x="98576" y="120101"/>
                      <a:pt x="88616" y="121434"/>
                      <a:pt x="78596" y="121825"/>
                    </a:cubicBezTo>
                    <a:cubicBezTo>
                      <a:pt x="69751" y="122139"/>
                      <a:pt x="60903" y="121310"/>
                      <a:pt x="52271" y="119348"/>
                    </a:cubicBezTo>
                    <a:cubicBezTo>
                      <a:pt x="43739" y="117386"/>
                      <a:pt x="35542" y="114176"/>
                      <a:pt x="27941" y="109823"/>
                    </a:cubicBezTo>
                    <a:cubicBezTo>
                      <a:pt x="19602" y="105432"/>
                      <a:pt x="12357" y="99212"/>
                      <a:pt x="6748" y="91630"/>
                    </a:cubicBezTo>
                    <a:cubicBezTo>
                      <a:pt x="2678" y="85896"/>
                      <a:pt x="668" y="78943"/>
                      <a:pt x="1045" y="71914"/>
                    </a:cubicBezTo>
                    <a:cubicBezTo>
                      <a:pt x="1790" y="64646"/>
                      <a:pt x="4704" y="57778"/>
                      <a:pt x="9409" y="52197"/>
                    </a:cubicBezTo>
                    <a:cubicBezTo>
                      <a:pt x="15221" y="44815"/>
                      <a:pt x="22148" y="38386"/>
                      <a:pt x="29937" y="33147"/>
                    </a:cubicBezTo>
                    <a:lnTo>
                      <a:pt x="0" y="15811"/>
                    </a:lnTo>
                    <a:lnTo>
                      <a:pt x="17582" y="5620"/>
                    </a:lnTo>
                    <a:lnTo>
                      <a:pt x="47234" y="22765"/>
                    </a:lnTo>
                    <a:cubicBezTo>
                      <a:pt x="61313" y="16288"/>
                      <a:pt x="76028" y="11306"/>
                      <a:pt x="91141" y="7906"/>
                    </a:cubicBezTo>
                    <a:cubicBezTo>
                      <a:pt x="105477" y="4238"/>
                      <a:pt x="120054" y="1591"/>
                      <a:pt x="134764" y="0"/>
                    </a:cubicBezTo>
                    <a:close/>
                    <a:moveTo>
                      <a:pt x="63770" y="82486"/>
                    </a:moveTo>
                    <a:cubicBezTo>
                      <a:pt x="70454" y="86315"/>
                      <a:pt x="78155" y="87973"/>
                      <a:pt x="85819" y="87249"/>
                    </a:cubicBezTo>
                    <a:cubicBezTo>
                      <a:pt x="96116" y="86096"/>
                      <a:pt x="106252" y="83791"/>
                      <a:pt x="116041" y="80391"/>
                    </a:cubicBezTo>
                    <a:lnTo>
                      <a:pt x="68522" y="52864"/>
                    </a:lnTo>
                    <a:cubicBezTo>
                      <a:pt x="50655" y="64389"/>
                      <a:pt x="49135" y="74581"/>
                      <a:pt x="63390" y="82486"/>
                    </a:cubicBezTo>
                    <a:close/>
                    <a:moveTo>
                      <a:pt x="230657" y="96393"/>
                    </a:moveTo>
                    <a:cubicBezTo>
                      <a:pt x="223377" y="92430"/>
                      <a:pt x="214995" y="90954"/>
                      <a:pt x="206802" y="92202"/>
                    </a:cubicBezTo>
                    <a:cubicBezTo>
                      <a:pt x="195559" y="93631"/>
                      <a:pt x="184459" y="96060"/>
                      <a:pt x="173634" y="99441"/>
                    </a:cubicBezTo>
                    <a:lnTo>
                      <a:pt x="221153" y="126873"/>
                    </a:lnTo>
                    <a:cubicBezTo>
                      <a:pt x="240921" y="114490"/>
                      <a:pt x="243962" y="104327"/>
                      <a:pt x="230277" y="96393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6" name="Google Shape;1270;p27">
                <a:extLst>
                  <a:ext uri="{FF2B5EF4-FFF2-40B4-BE49-F238E27FC236}">
                    <a16:creationId xmlns:a16="http://schemas.microsoft.com/office/drawing/2014/main" xmlns="" id="{1012EEF7-E180-4A1E-BA3C-918BED1AFE99}"/>
                  </a:ext>
                </a:extLst>
              </p:cNvPr>
              <p:cNvSpPr/>
              <p:nvPr/>
            </p:nvSpPr>
            <p:spPr>
              <a:xfrm>
                <a:off x="4885122" y="3872293"/>
                <a:ext cx="19007" cy="25526"/>
              </a:xfrm>
              <a:custGeom>
                <a:avLst/>
                <a:gdLst/>
                <a:ahLst/>
                <a:cxnLst/>
                <a:rect l="l" t="t" r="r" b="b"/>
                <a:pathLst>
                  <a:path w="19007" h="25526" extrusionOk="0">
                    <a:moveTo>
                      <a:pt x="0" y="17145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7" name="Google Shape;1271;p27">
                <a:extLst>
                  <a:ext uri="{FF2B5EF4-FFF2-40B4-BE49-F238E27FC236}">
                    <a16:creationId xmlns:a16="http://schemas.microsoft.com/office/drawing/2014/main" xmlns="" id="{EBA0A4B8-3BCC-41C4-9789-A47E45BFBE4D}"/>
                  </a:ext>
                </a:extLst>
              </p:cNvPr>
              <p:cNvSpPr/>
              <p:nvPr/>
            </p:nvSpPr>
            <p:spPr>
              <a:xfrm>
                <a:off x="5012188" y="3883151"/>
                <a:ext cx="42101" cy="19716"/>
              </a:xfrm>
              <a:custGeom>
                <a:avLst/>
                <a:gdLst/>
                <a:ahLst/>
                <a:cxnLst/>
                <a:rect l="l" t="t" r="r" b="b"/>
                <a:pathLst>
                  <a:path w="42101" h="19716" extrusionOk="0">
                    <a:moveTo>
                      <a:pt x="42102" y="17145"/>
                    </a:moveTo>
                    <a:lnTo>
                      <a:pt x="42102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102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8" name="Google Shape;1272;p27">
                <a:extLst>
                  <a:ext uri="{FF2B5EF4-FFF2-40B4-BE49-F238E27FC236}">
                    <a16:creationId xmlns:a16="http://schemas.microsoft.com/office/drawing/2014/main" xmlns="" id="{701ADB4D-46E8-464D-901E-6B0308F9BD09}"/>
                  </a:ext>
                </a:extLst>
              </p:cNvPr>
              <p:cNvSpPr/>
              <p:nvPr/>
            </p:nvSpPr>
            <p:spPr>
              <a:xfrm>
                <a:off x="5026348" y="3819906"/>
                <a:ext cx="31457" cy="17430"/>
              </a:xfrm>
              <a:custGeom>
                <a:avLst/>
                <a:gdLst/>
                <a:ahLst/>
                <a:cxnLst/>
                <a:rect l="l" t="t" r="r" b="b"/>
                <a:pathLst>
                  <a:path w="31457" h="17430" extrusionOk="0">
                    <a:moveTo>
                      <a:pt x="31458" y="17431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431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9" name="Google Shape;1273;p27">
                <a:extLst>
                  <a:ext uri="{FF2B5EF4-FFF2-40B4-BE49-F238E27FC236}">
                    <a16:creationId xmlns:a16="http://schemas.microsoft.com/office/drawing/2014/main" xmlns="" id="{6545DC82-FFEE-47B0-9517-65AAC5165324}"/>
                  </a:ext>
                </a:extLst>
              </p:cNvPr>
              <p:cNvSpPr/>
              <p:nvPr/>
            </p:nvSpPr>
            <p:spPr>
              <a:xfrm>
                <a:off x="4927509" y="3826287"/>
                <a:ext cx="47328" cy="33147"/>
              </a:xfrm>
              <a:custGeom>
                <a:avLst/>
                <a:gdLst/>
                <a:ahLst/>
                <a:cxnLst/>
                <a:rect l="l" t="t" r="r" b="b"/>
                <a:pathLst>
                  <a:path w="47328" h="33147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329" y="25622"/>
                    </a:lnTo>
                    <a:lnTo>
                      <a:pt x="45048" y="33147"/>
                    </a:lnTo>
                    <a:cubicBezTo>
                      <a:pt x="45048" y="33147"/>
                      <a:pt x="17487" y="21527"/>
                      <a:pt x="16537" y="20860"/>
                    </a:cubicBezTo>
                    <a:cubicBezTo>
                      <a:pt x="15586" y="20193"/>
                      <a:pt x="0" y="10096"/>
                      <a:pt x="0" y="10096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0" name="Google Shape;1274;p27">
                <a:extLst>
                  <a:ext uri="{FF2B5EF4-FFF2-40B4-BE49-F238E27FC236}">
                    <a16:creationId xmlns:a16="http://schemas.microsoft.com/office/drawing/2014/main" xmlns="" id="{A64AF212-9E41-466A-B004-3251A5B9CE6E}"/>
                  </a:ext>
                </a:extLst>
              </p:cNvPr>
              <p:cNvSpPr/>
              <p:nvPr/>
            </p:nvSpPr>
            <p:spPr>
              <a:xfrm>
                <a:off x="4830855" y="3771042"/>
                <a:ext cx="58543" cy="38957"/>
              </a:xfrm>
              <a:custGeom>
                <a:avLst/>
                <a:gdLst/>
                <a:ahLst/>
                <a:cxnLst/>
                <a:rect l="l" t="t" r="r" b="b"/>
                <a:pathLst>
                  <a:path w="58543" h="38957" extrusionOk="0">
                    <a:moveTo>
                      <a:pt x="0" y="11239"/>
                    </a:moveTo>
                    <a:lnTo>
                      <a:pt x="49040" y="38957"/>
                    </a:lnTo>
                    <a:lnTo>
                      <a:pt x="58543" y="31718"/>
                    </a:lnTo>
                    <a:cubicBezTo>
                      <a:pt x="58543" y="31718"/>
                      <a:pt x="52461" y="24574"/>
                      <a:pt x="51986" y="23908"/>
                    </a:cubicBezTo>
                    <a:cubicBezTo>
                      <a:pt x="47584" y="18878"/>
                      <a:pt x="42420" y="14573"/>
                      <a:pt x="36685" y="11144"/>
                    </a:cubicBezTo>
                    <a:cubicBezTo>
                      <a:pt x="33073" y="10478"/>
                      <a:pt x="9789" y="0"/>
                      <a:pt x="978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1" name="Google Shape;1275;p27">
                <a:extLst>
                  <a:ext uri="{FF2B5EF4-FFF2-40B4-BE49-F238E27FC236}">
                    <a16:creationId xmlns:a16="http://schemas.microsoft.com/office/drawing/2014/main" xmlns="" id="{59DB379E-2973-4607-A681-97C16EF83C60}"/>
                  </a:ext>
                </a:extLst>
              </p:cNvPr>
              <p:cNvSpPr/>
              <p:nvPr/>
            </p:nvSpPr>
            <p:spPr>
              <a:xfrm>
                <a:off x="4885122" y="3739991"/>
                <a:ext cx="27275" cy="24574"/>
              </a:xfrm>
              <a:custGeom>
                <a:avLst/>
                <a:gdLst/>
                <a:ahLst/>
                <a:cxnLst/>
                <a:rect l="l" t="t" r="r" b="b"/>
                <a:pathLst>
                  <a:path w="27275" h="24574" extrusionOk="0">
                    <a:moveTo>
                      <a:pt x="27276" y="24575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526"/>
                    </a:lnTo>
                    <a:lnTo>
                      <a:pt x="1140" y="19621"/>
                    </a:lnTo>
                    <a:lnTo>
                      <a:pt x="27276" y="2457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2" name="Google Shape;1276;p27">
                <a:extLst>
                  <a:ext uri="{FF2B5EF4-FFF2-40B4-BE49-F238E27FC236}">
                    <a16:creationId xmlns:a16="http://schemas.microsoft.com/office/drawing/2014/main" xmlns="" id="{0B267F89-D974-48C7-A815-66A01A3FD75A}"/>
                  </a:ext>
                </a:extLst>
              </p:cNvPr>
              <p:cNvSpPr/>
              <p:nvPr/>
            </p:nvSpPr>
            <p:spPr>
              <a:xfrm>
                <a:off x="4762903" y="3734942"/>
                <a:ext cx="26040" cy="19431"/>
              </a:xfrm>
              <a:custGeom>
                <a:avLst/>
                <a:gdLst/>
                <a:ahLst/>
                <a:cxnLst/>
                <a:rect l="l" t="t" r="r" b="b"/>
                <a:pathLst>
                  <a:path w="26040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3" name="Google Shape;1277;p27">
                <a:extLst>
                  <a:ext uri="{FF2B5EF4-FFF2-40B4-BE49-F238E27FC236}">
                    <a16:creationId xmlns:a16="http://schemas.microsoft.com/office/drawing/2014/main" xmlns="" id="{712402BD-2E73-4036-8A57-4B39CE8549A0}"/>
                  </a:ext>
                </a:extLst>
              </p:cNvPr>
              <p:cNvSpPr/>
              <p:nvPr/>
            </p:nvSpPr>
            <p:spPr>
              <a:xfrm>
                <a:off x="4763854" y="3792188"/>
                <a:ext cx="29936" cy="30194"/>
              </a:xfrm>
              <a:custGeom>
                <a:avLst/>
                <a:gdLst/>
                <a:ahLst/>
                <a:cxnLst/>
                <a:rect l="l" t="t" r="r" b="b"/>
                <a:pathLst>
                  <a:path w="29936" h="30194" extrusionOk="0">
                    <a:moveTo>
                      <a:pt x="0" y="17812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5907"/>
                    </a:lnTo>
                    <a:lnTo>
                      <a:pt x="9599" y="30194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4" name="Google Shape;1278;p27">
                <a:extLst>
                  <a:ext uri="{FF2B5EF4-FFF2-40B4-BE49-F238E27FC236}">
                    <a16:creationId xmlns:a16="http://schemas.microsoft.com/office/drawing/2014/main" xmlns="" id="{312212E8-25A2-49B3-9710-CA03A3496726}"/>
                  </a:ext>
                </a:extLst>
              </p:cNvPr>
              <p:cNvSpPr/>
              <p:nvPr/>
            </p:nvSpPr>
            <p:spPr>
              <a:xfrm>
                <a:off x="4762903" y="3717226"/>
                <a:ext cx="294875" cy="185451"/>
              </a:xfrm>
              <a:custGeom>
                <a:avLst/>
                <a:gdLst/>
                <a:ahLst/>
                <a:cxnLst/>
                <a:rect l="l" t="t" r="r" b="b"/>
                <a:pathLst>
                  <a:path w="294875" h="185451" extrusionOk="0">
                    <a:moveTo>
                      <a:pt x="149875" y="30099"/>
                    </a:moveTo>
                    <a:cubicBezTo>
                      <a:pt x="145990" y="30089"/>
                      <a:pt x="142111" y="30404"/>
                      <a:pt x="138280" y="31051"/>
                    </a:cubicBezTo>
                    <a:cubicBezTo>
                      <a:pt x="133053" y="31813"/>
                      <a:pt x="127256" y="32861"/>
                      <a:pt x="120793" y="34195"/>
                    </a:cubicBezTo>
                    <a:cubicBezTo>
                      <a:pt x="114331" y="35528"/>
                      <a:pt x="107583" y="37338"/>
                      <a:pt x="100645" y="39433"/>
                    </a:cubicBezTo>
                    <a:cubicBezTo>
                      <a:pt x="93881" y="41453"/>
                      <a:pt x="87273" y="43967"/>
                      <a:pt x="80877" y="46958"/>
                    </a:cubicBezTo>
                    <a:lnTo>
                      <a:pt x="130867" y="76390"/>
                    </a:lnTo>
                    <a:lnTo>
                      <a:pt x="140371" y="73152"/>
                    </a:lnTo>
                    <a:cubicBezTo>
                      <a:pt x="153296" y="68866"/>
                      <a:pt x="165461" y="65151"/>
                      <a:pt x="176960" y="62198"/>
                    </a:cubicBezTo>
                    <a:cubicBezTo>
                      <a:pt x="187709" y="59264"/>
                      <a:pt x="198724" y="57445"/>
                      <a:pt x="209844" y="56769"/>
                    </a:cubicBezTo>
                    <a:cubicBezTo>
                      <a:pt x="219965" y="56083"/>
                      <a:pt x="230125" y="56750"/>
                      <a:pt x="240066" y="58769"/>
                    </a:cubicBezTo>
                    <a:cubicBezTo>
                      <a:pt x="250282" y="60922"/>
                      <a:pt x="260081" y="64751"/>
                      <a:pt x="269052" y="70104"/>
                    </a:cubicBezTo>
                    <a:cubicBezTo>
                      <a:pt x="277834" y="74495"/>
                      <a:pt x="285351" y="81048"/>
                      <a:pt x="290911" y="89154"/>
                    </a:cubicBezTo>
                    <a:cubicBezTo>
                      <a:pt x="294627" y="95079"/>
                      <a:pt x="295796" y="102260"/>
                      <a:pt x="294142" y="109061"/>
                    </a:cubicBezTo>
                    <a:cubicBezTo>
                      <a:pt x="291985" y="116538"/>
                      <a:pt x="287889" y="123311"/>
                      <a:pt x="282262" y="128683"/>
                    </a:cubicBezTo>
                    <a:cubicBezTo>
                      <a:pt x="275287" y="135712"/>
                      <a:pt x="267503" y="141884"/>
                      <a:pt x="259073" y="147066"/>
                    </a:cubicBezTo>
                    <a:lnTo>
                      <a:pt x="291386" y="166116"/>
                    </a:lnTo>
                    <a:lnTo>
                      <a:pt x="273424" y="176117"/>
                    </a:lnTo>
                    <a:lnTo>
                      <a:pt x="240826" y="157067"/>
                    </a:lnTo>
                    <a:cubicBezTo>
                      <a:pt x="225306" y="164773"/>
                      <a:pt x="209074" y="170926"/>
                      <a:pt x="192357" y="175450"/>
                    </a:cubicBezTo>
                    <a:cubicBezTo>
                      <a:pt x="174870" y="180289"/>
                      <a:pt x="157003" y="183632"/>
                      <a:pt x="138945" y="185452"/>
                    </a:cubicBezTo>
                    <a:lnTo>
                      <a:pt x="121934" y="154876"/>
                    </a:lnTo>
                    <a:cubicBezTo>
                      <a:pt x="126671" y="154752"/>
                      <a:pt x="131398" y="154372"/>
                      <a:pt x="136094" y="153733"/>
                    </a:cubicBezTo>
                    <a:cubicBezTo>
                      <a:pt x="143282" y="152914"/>
                      <a:pt x="150416" y="151705"/>
                      <a:pt x="157478" y="150114"/>
                    </a:cubicBezTo>
                    <a:cubicBezTo>
                      <a:pt x="165271" y="148399"/>
                      <a:pt x="173539" y="146304"/>
                      <a:pt x="182283" y="143732"/>
                    </a:cubicBezTo>
                    <a:cubicBezTo>
                      <a:pt x="190769" y="141160"/>
                      <a:pt x="199057" y="137979"/>
                      <a:pt x="207087" y="134207"/>
                    </a:cubicBezTo>
                    <a:lnTo>
                      <a:pt x="156527" y="104965"/>
                    </a:lnTo>
                    <a:lnTo>
                      <a:pt x="149970" y="107251"/>
                    </a:lnTo>
                    <a:lnTo>
                      <a:pt x="143032" y="109347"/>
                    </a:lnTo>
                    <a:cubicBezTo>
                      <a:pt x="130297" y="113538"/>
                      <a:pt x="118702" y="116872"/>
                      <a:pt x="108058" y="118872"/>
                    </a:cubicBezTo>
                    <a:cubicBezTo>
                      <a:pt x="98291" y="121148"/>
                      <a:pt x="88331" y="122482"/>
                      <a:pt x="78311" y="122872"/>
                    </a:cubicBezTo>
                    <a:cubicBezTo>
                      <a:pt x="69466" y="123187"/>
                      <a:pt x="60618" y="122349"/>
                      <a:pt x="51986" y="120396"/>
                    </a:cubicBezTo>
                    <a:cubicBezTo>
                      <a:pt x="43443" y="118472"/>
                      <a:pt x="35241" y="115252"/>
                      <a:pt x="27656" y="110871"/>
                    </a:cubicBezTo>
                    <a:cubicBezTo>
                      <a:pt x="19390" y="106528"/>
                      <a:pt x="12235" y="100336"/>
                      <a:pt x="6748" y="92773"/>
                    </a:cubicBezTo>
                    <a:cubicBezTo>
                      <a:pt x="2671" y="87078"/>
                      <a:pt x="660" y="80153"/>
                      <a:pt x="1045" y="73152"/>
                    </a:cubicBezTo>
                    <a:cubicBezTo>
                      <a:pt x="1789" y="65856"/>
                      <a:pt x="4702" y="58950"/>
                      <a:pt x="9409" y="53340"/>
                    </a:cubicBezTo>
                    <a:cubicBezTo>
                      <a:pt x="15217" y="45958"/>
                      <a:pt x="22145" y="39529"/>
                      <a:pt x="29937" y="34290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3908"/>
                    </a:lnTo>
                    <a:cubicBezTo>
                      <a:pt x="61159" y="17021"/>
                      <a:pt x="75784" y="11649"/>
                      <a:pt x="90856" y="7906"/>
                    </a:cubicBezTo>
                    <a:cubicBezTo>
                      <a:pt x="105192" y="4238"/>
                      <a:pt x="119769" y="1591"/>
                      <a:pt x="134479" y="0"/>
                    </a:cubicBezTo>
                    <a:close/>
                    <a:moveTo>
                      <a:pt x="63105" y="83248"/>
                    </a:moveTo>
                    <a:cubicBezTo>
                      <a:pt x="69789" y="87078"/>
                      <a:pt x="77490" y="88735"/>
                      <a:pt x="85154" y="88011"/>
                    </a:cubicBezTo>
                    <a:cubicBezTo>
                      <a:pt x="95443" y="86811"/>
                      <a:pt x="105574" y="84506"/>
                      <a:pt x="115376" y="81153"/>
                    </a:cubicBezTo>
                    <a:lnTo>
                      <a:pt x="67857" y="53626"/>
                    </a:lnTo>
                    <a:cubicBezTo>
                      <a:pt x="50370" y="65341"/>
                      <a:pt x="48849" y="75247"/>
                      <a:pt x="63105" y="83248"/>
                    </a:cubicBezTo>
                    <a:close/>
                    <a:moveTo>
                      <a:pt x="229992" y="97155"/>
                    </a:moveTo>
                    <a:cubicBezTo>
                      <a:pt x="222721" y="93154"/>
                      <a:pt x="214339" y="91649"/>
                      <a:pt x="206137" y="92869"/>
                    </a:cubicBezTo>
                    <a:cubicBezTo>
                      <a:pt x="194894" y="94383"/>
                      <a:pt x="183803" y="96841"/>
                      <a:pt x="172969" y="100203"/>
                    </a:cubicBezTo>
                    <a:lnTo>
                      <a:pt x="220488" y="127540"/>
                    </a:lnTo>
                    <a:cubicBezTo>
                      <a:pt x="240446" y="115538"/>
                      <a:pt x="243677" y="105346"/>
                      <a:pt x="229992" y="97441"/>
                    </a:cubicBezTo>
                    <a:close/>
                  </a:path>
                </a:pathLst>
              </a:custGeom>
              <a:solidFill>
                <a:srgbClr val="F9CA0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" name="Google Shape;1279;p27">
              <a:extLst>
                <a:ext uri="{FF2B5EF4-FFF2-40B4-BE49-F238E27FC236}">
                  <a16:creationId xmlns:a16="http://schemas.microsoft.com/office/drawing/2014/main" xmlns="" id="{C0B9A502-4079-41A7-BA21-4713701ED050}"/>
                </a:ext>
              </a:extLst>
            </p:cNvPr>
            <p:cNvGrpSpPr/>
            <p:nvPr/>
          </p:nvGrpSpPr>
          <p:grpSpPr>
            <a:xfrm>
              <a:off x="2694110" y="2656109"/>
              <a:ext cx="883852" cy="621029"/>
              <a:chOff x="4503735" y="3398234"/>
              <a:chExt cx="883852" cy="621029"/>
            </a:xfrm>
          </p:grpSpPr>
          <p:sp>
            <p:nvSpPr>
              <p:cNvPr id="413" name="Google Shape;1280;p27">
                <a:extLst>
                  <a:ext uri="{FF2B5EF4-FFF2-40B4-BE49-F238E27FC236}">
                    <a16:creationId xmlns:a16="http://schemas.microsoft.com/office/drawing/2014/main" xmlns="" id="{8E8955C3-A641-49A9-A80D-3D779C7DEB29}"/>
                  </a:ext>
                </a:extLst>
              </p:cNvPr>
              <p:cNvSpPr/>
              <p:nvPr/>
            </p:nvSpPr>
            <p:spPr>
              <a:xfrm>
                <a:off x="4503735" y="3507771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4" name="Google Shape;1281;p27">
                <a:extLst>
                  <a:ext uri="{FF2B5EF4-FFF2-40B4-BE49-F238E27FC236}">
                    <a16:creationId xmlns:a16="http://schemas.microsoft.com/office/drawing/2014/main" xmlns="" id="{CE10E4C9-6994-4454-B8A3-E9B49F377478}"/>
                  </a:ext>
                </a:extLst>
              </p:cNvPr>
              <p:cNvSpPr/>
              <p:nvPr/>
            </p:nvSpPr>
            <p:spPr>
              <a:xfrm>
                <a:off x="4503925" y="3650932"/>
                <a:ext cx="87244" cy="116490"/>
              </a:xfrm>
              <a:custGeom>
                <a:avLst/>
                <a:gdLst/>
                <a:ahLst/>
                <a:cxnLst/>
                <a:rect l="l" t="t" r="r" b="b"/>
                <a:pathLst>
                  <a:path w="87244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245" y="77915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5" name="Google Shape;1282;p27">
                <a:extLst>
                  <a:ext uri="{FF2B5EF4-FFF2-40B4-BE49-F238E27FC236}">
                    <a16:creationId xmlns:a16="http://schemas.microsoft.com/office/drawing/2014/main" xmlns="" id="{3C319A0A-FB11-4D80-966B-9B05A8BC13F8}"/>
                  </a:ext>
                </a:extLst>
              </p:cNvPr>
              <p:cNvSpPr/>
              <p:nvPr/>
            </p:nvSpPr>
            <p:spPr>
              <a:xfrm>
                <a:off x="5321061" y="3653980"/>
                <a:ext cx="66526" cy="157067"/>
              </a:xfrm>
              <a:custGeom>
                <a:avLst/>
                <a:gdLst/>
                <a:ahLst/>
                <a:cxnLst/>
                <a:rect l="l" t="t" r="r" b="b"/>
                <a:pathLst>
                  <a:path w="66526" h="157067" extrusionOk="0">
                    <a:moveTo>
                      <a:pt x="66527" y="0"/>
                    </a:moveTo>
                    <a:lnTo>
                      <a:pt x="66527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6" name="Google Shape;1283;p27">
                <a:extLst>
                  <a:ext uri="{FF2B5EF4-FFF2-40B4-BE49-F238E27FC236}">
                    <a16:creationId xmlns:a16="http://schemas.microsoft.com/office/drawing/2014/main" xmlns="" id="{C71CE6D8-ECB8-493C-AFA9-5838DBA8AA14}"/>
                  </a:ext>
                </a:extLst>
              </p:cNvPr>
              <p:cNvSpPr/>
              <p:nvPr/>
            </p:nvSpPr>
            <p:spPr>
              <a:xfrm>
                <a:off x="4503735" y="3398234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7" name="Google Shape;1284;p27">
                <a:extLst>
                  <a:ext uri="{FF2B5EF4-FFF2-40B4-BE49-F238E27FC236}">
                    <a16:creationId xmlns:a16="http://schemas.microsoft.com/office/drawing/2014/main" xmlns="" id="{FAF91036-3CBF-495F-8220-11762CE20C1E}"/>
                  </a:ext>
                </a:extLst>
              </p:cNvPr>
              <p:cNvSpPr/>
              <p:nvPr/>
            </p:nvSpPr>
            <p:spPr>
              <a:xfrm>
                <a:off x="4629431" y="3467838"/>
                <a:ext cx="632610" cy="366093"/>
              </a:xfrm>
              <a:custGeom>
                <a:avLst/>
                <a:gdLst/>
                <a:ahLst/>
                <a:cxnLst/>
                <a:rect l="l" t="t" r="r" b="b"/>
                <a:pathLst>
                  <a:path w="632610" h="366093" extrusionOk="0">
                    <a:moveTo>
                      <a:pt x="632041" y="194048"/>
                    </a:moveTo>
                    <a:cubicBezTo>
                      <a:pt x="627574" y="237101"/>
                      <a:pt x="596877" y="279773"/>
                      <a:pt x="539949" y="312444"/>
                    </a:cubicBezTo>
                    <a:cubicBezTo>
                      <a:pt x="416400" y="383977"/>
                      <a:pt x="216060" y="383977"/>
                      <a:pt x="92511" y="312444"/>
                    </a:cubicBezTo>
                    <a:cubicBezTo>
                      <a:pt x="35488" y="279487"/>
                      <a:pt x="4981" y="237101"/>
                      <a:pt x="610" y="194048"/>
                    </a:cubicBezTo>
                    <a:cubicBezTo>
                      <a:pt x="-4808" y="143566"/>
                      <a:pt x="25890" y="92131"/>
                      <a:pt x="92511" y="53650"/>
                    </a:cubicBezTo>
                    <a:cubicBezTo>
                      <a:pt x="216060" y="-17883"/>
                      <a:pt x="416400" y="-17883"/>
                      <a:pt x="539949" y="53650"/>
                    </a:cubicBezTo>
                    <a:cubicBezTo>
                      <a:pt x="606476" y="92131"/>
                      <a:pt x="637268" y="143566"/>
                      <a:pt x="632041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8" name="Google Shape;1285;p27">
                <a:extLst>
                  <a:ext uri="{FF2B5EF4-FFF2-40B4-BE49-F238E27FC236}">
                    <a16:creationId xmlns:a16="http://schemas.microsoft.com/office/drawing/2014/main" xmlns="" id="{3B7A9269-AD5B-49F4-9153-503FFCEF0A47}"/>
                  </a:ext>
                </a:extLst>
              </p:cNvPr>
              <p:cNvSpPr/>
              <p:nvPr/>
            </p:nvSpPr>
            <p:spPr>
              <a:xfrm>
                <a:off x="4630040" y="3489745"/>
                <a:ext cx="631431" cy="344185"/>
              </a:xfrm>
              <a:custGeom>
                <a:avLst/>
                <a:gdLst/>
                <a:ahLst/>
                <a:cxnLst/>
                <a:rect l="l" t="t" r="r" b="b"/>
                <a:pathLst>
                  <a:path w="631431" h="344185" extrusionOk="0">
                    <a:moveTo>
                      <a:pt x="631432" y="172141"/>
                    </a:moveTo>
                    <a:cubicBezTo>
                      <a:pt x="626965" y="215194"/>
                      <a:pt x="596268" y="257866"/>
                      <a:pt x="539340" y="290536"/>
                    </a:cubicBezTo>
                    <a:cubicBezTo>
                      <a:pt x="415791" y="362069"/>
                      <a:pt x="215451" y="362069"/>
                      <a:pt x="91902" y="290536"/>
                    </a:cubicBezTo>
                    <a:cubicBezTo>
                      <a:pt x="34879" y="257580"/>
                      <a:pt x="4372" y="215194"/>
                      <a:pt x="0" y="172141"/>
                    </a:cubicBezTo>
                    <a:cubicBezTo>
                      <a:pt x="4372" y="129087"/>
                      <a:pt x="34974" y="86416"/>
                      <a:pt x="91902" y="53650"/>
                    </a:cubicBezTo>
                    <a:cubicBezTo>
                      <a:pt x="215451" y="-17883"/>
                      <a:pt x="415791" y="-17883"/>
                      <a:pt x="539340" y="53650"/>
                    </a:cubicBezTo>
                    <a:cubicBezTo>
                      <a:pt x="596363" y="86606"/>
                      <a:pt x="626965" y="129087"/>
                      <a:pt x="631432" y="172141"/>
                    </a:cubicBezTo>
                    <a:close/>
                  </a:path>
                </a:pathLst>
              </a:custGeom>
              <a:solidFill>
                <a:srgbClr val="E8A30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9" name="Google Shape;1286;p27">
                <a:extLst>
                  <a:ext uri="{FF2B5EF4-FFF2-40B4-BE49-F238E27FC236}">
                    <a16:creationId xmlns:a16="http://schemas.microsoft.com/office/drawing/2014/main" xmlns="" id="{E9B45E09-3035-441E-8187-75091D577242}"/>
                  </a:ext>
                </a:extLst>
              </p:cNvPr>
              <p:cNvSpPr/>
              <p:nvPr/>
            </p:nvSpPr>
            <p:spPr>
              <a:xfrm>
                <a:off x="4791985" y="3572160"/>
                <a:ext cx="294810" cy="185070"/>
              </a:xfrm>
              <a:custGeom>
                <a:avLst/>
                <a:gdLst/>
                <a:ahLst/>
                <a:cxnLst/>
                <a:rect l="l" t="t" r="r" b="b"/>
                <a:pathLst>
                  <a:path w="294810" h="185070" extrusionOk="0">
                    <a:moveTo>
                      <a:pt x="149304" y="29813"/>
                    </a:moveTo>
                    <a:cubicBezTo>
                      <a:pt x="145417" y="29804"/>
                      <a:pt x="141540" y="30118"/>
                      <a:pt x="137710" y="30766"/>
                    </a:cubicBezTo>
                    <a:cubicBezTo>
                      <a:pt x="132578" y="31432"/>
                      <a:pt x="126685" y="32480"/>
                      <a:pt x="120223" y="33909"/>
                    </a:cubicBezTo>
                    <a:cubicBezTo>
                      <a:pt x="113760" y="35338"/>
                      <a:pt x="107108" y="36957"/>
                      <a:pt x="100170" y="39053"/>
                    </a:cubicBezTo>
                    <a:cubicBezTo>
                      <a:pt x="93383" y="41100"/>
                      <a:pt x="86747" y="43615"/>
                      <a:pt x="80307" y="46577"/>
                    </a:cubicBezTo>
                    <a:lnTo>
                      <a:pt x="131152" y="76010"/>
                    </a:lnTo>
                    <a:lnTo>
                      <a:pt x="140656" y="72771"/>
                    </a:lnTo>
                    <a:cubicBezTo>
                      <a:pt x="153581" y="68485"/>
                      <a:pt x="165841" y="64865"/>
                      <a:pt x="177246" y="61817"/>
                    </a:cubicBezTo>
                    <a:cubicBezTo>
                      <a:pt x="188013" y="58979"/>
                      <a:pt x="199019" y="57160"/>
                      <a:pt x="210129" y="56388"/>
                    </a:cubicBezTo>
                    <a:cubicBezTo>
                      <a:pt x="220279" y="55750"/>
                      <a:pt x="230467" y="56417"/>
                      <a:pt x="240446" y="58388"/>
                    </a:cubicBezTo>
                    <a:cubicBezTo>
                      <a:pt x="250491" y="60636"/>
                      <a:pt x="260109" y="64465"/>
                      <a:pt x="268957" y="69723"/>
                    </a:cubicBezTo>
                    <a:cubicBezTo>
                      <a:pt x="277729" y="74124"/>
                      <a:pt x="285256" y="80677"/>
                      <a:pt x="290816" y="88773"/>
                    </a:cubicBezTo>
                    <a:cubicBezTo>
                      <a:pt x="294579" y="94640"/>
                      <a:pt x="295748" y="101813"/>
                      <a:pt x="294047" y="108585"/>
                    </a:cubicBezTo>
                    <a:cubicBezTo>
                      <a:pt x="291937" y="116081"/>
                      <a:pt x="287832" y="122863"/>
                      <a:pt x="282167" y="128206"/>
                    </a:cubicBezTo>
                    <a:cubicBezTo>
                      <a:pt x="275220" y="135264"/>
                      <a:pt x="267437" y="141437"/>
                      <a:pt x="258978" y="146590"/>
                    </a:cubicBezTo>
                    <a:lnTo>
                      <a:pt x="291291" y="165640"/>
                    </a:lnTo>
                    <a:lnTo>
                      <a:pt x="272854" y="175736"/>
                    </a:lnTo>
                    <a:lnTo>
                      <a:pt x="240256" y="156686"/>
                    </a:lnTo>
                    <a:cubicBezTo>
                      <a:pt x="224755" y="164430"/>
                      <a:pt x="208513" y="170593"/>
                      <a:pt x="191786" y="175070"/>
                    </a:cubicBezTo>
                    <a:cubicBezTo>
                      <a:pt x="174299" y="179908"/>
                      <a:pt x="156432" y="183261"/>
                      <a:pt x="138375" y="185071"/>
                    </a:cubicBezTo>
                    <a:lnTo>
                      <a:pt x="121363" y="154496"/>
                    </a:lnTo>
                    <a:cubicBezTo>
                      <a:pt x="124500" y="154496"/>
                      <a:pt x="129251" y="154496"/>
                      <a:pt x="135619" y="153448"/>
                    </a:cubicBezTo>
                    <a:cubicBezTo>
                      <a:pt x="141987" y="152400"/>
                      <a:pt x="149019" y="151447"/>
                      <a:pt x="156908" y="149733"/>
                    </a:cubicBezTo>
                    <a:cubicBezTo>
                      <a:pt x="164796" y="148019"/>
                      <a:pt x="172969" y="145923"/>
                      <a:pt x="181712" y="143351"/>
                    </a:cubicBezTo>
                    <a:cubicBezTo>
                      <a:pt x="190218" y="140837"/>
                      <a:pt x="198515" y="137655"/>
                      <a:pt x="206517" y="133826"/>
                    </a:cubicBezTo>
                    <a:lnTo>
                      <a:pt x="155957" y="104585"/>
                    </a:lnTo>
                    <a:cubicBezTo>
                      <a:pt x="153809" y="105461"/>
                      <a:pt x="151623" y="106223"/>
                      <a:pt x="149400" y="106871"/>
                    </a:cubicBezTo>
                    <a:lnTo>
                      <a:pt x="142462" y="109061"/>
                    </a:lnTo>
                    <a:cubicBezTo>
                      <a:pt x="129727" y="113252"/>
                      <a:pt x="118132" y="116491"/>
                      <a:pt x="107488" y="118586"/>
                    </a:cubicBezTo>
                    <a:cubicBezTo>
                      <a:pt x="97722" y="120863"/>
                      <a:pt x="87761" y="122206"/>
                      <a:pt x="77741" y="122587"/>
                    </a:cubicBezTo>
                    <a:cubicBezTo>
                      <a:pt x="68896" y="122901"/>
                      <a:pt x="60048" y="122072"/>
                      <a:pt x="51415" y="120110"/>
                    </a:cubicBezTo>
                    <a:cubicBezTo>
                      <a:pt x="42890" y="118129"/>
                      <a:pt x="34694" y="114919"/>
                      <a:pt x="27086" y="110585"/>
                    </a:cubicBezTo>
                    <a:cubicBezTo>
                      <a:pt x="19103" y="106232"/>
                      <a:pt x="12162" y="100184"/>
                      <a:pt x="6748" y="92869"/>
                    </a:cubicBezTo>
                    <a:cubicBezTo>
                      <a:pt x="2692" y="87163"/>
                      <a:pt x="682" y="80248"/>
                      <a:pt x="1045" y="73247"/>
                    </a:cubicBezTo>
                    <a:cubicBezTo>
                      <a:pt x="1772" y="65951"/>
                      <a:pt x="4687" y="59036"/>
                      <a:pt x="9409" y="53435"/>
                    </a:cubicBezTo>
                    <a:cubicBezTo>
                      <a:pt x="15216" y="46053"/>
                      <a:pt x="22143" y="39624"/>
                      <a:pt x="29937" y="34385"/>
                    </a:cubicBezTo>
                    <a:lnTo>
                      <a:pt x="0" y="17050"/>
                    </a:lnTo>
                    <a:lnTo>
                      <a:pt x="17677" y="6763"/>
                    </a:lnTo>
                    <a:lnTo>
                      <a:pt x="47329" y="24003"/>
                    </a:lnTo>
                    <a:cubicBezTo>
                      <a:pt x="61238" y="17050"/>
                      <a:pt x="75867" y="11659"/>
                      <a:pt x="90951" y="7906"/>
                    </a:cubicBezTo>
                    <a:cubicBezTo>
                      <a:pt x="105292" y="4267"/>
                      <a:pt x="119868" y="1629"/>
                      <a:pt x="134574" y="0"/>
                    </a:cubicBezTo>
                    <a:close/>
                    <a:moveTo>
                      <a:pt x="63010" y="83153"/>
                    </a:moveTo>
                    <a:cubicBezTo>
                      <a:pt x="69644" y="87020"/>
                      <a:pt x="77328" y="88687"/>
                      <a:pt x="84964" y="87916"/>
                    </a:cubicBezTo>
                    <a:cubicBezTo>
                      <a:pt x="95280" y="86744"/>
                      <a:pt x="105443" y="84477"/>
                      <a:pt x="115281" y="81153"/>
                    </a:cubicBezTo>
                    <a:lnTo>
                      <a:pt x="67762" y="53626"/>
                    </a:lnTo>
                    <a:cubicBezTo>
                      <a:pt x="49990" y="65056"/>
                      <a:pt x="48374" y="74867"/>
                      <a:pt x="62725" y="83153"/>
                    </a:cubicBezTo>
                    <a:close/>
                    <a:moveTo>
                      <a:pt x="229802" y="97060"/>
                    </a:moveTo>
                    <a:cubicBezTo>
                      <a:pt x="222550" y="93116"/>
                      <a:pt x="214206" y="91640"/>
                      <a:pt x="206042" y="92869"/>
                    </a:cubicBezTo>
                    <a:cubicBezTo>
                      <a:pt x="194752" y="94279"/>
                      <a:pt x="183613" y="96736"/>
                      <a:pt x="172779" y="100203"/>
                    </a:cubicBezTo>
                    <a:lnTo>
                      <a:pt x="220298" y="127540"/>
                    </a:lnTo>
                    <a:cubicBezTo>
                      <a:pt x="239971" y="115157"/>
                      <a:pt x="243202" y="105061"/>
                      <a:pt x="229516" y="9706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0" name="Google Shape;1287;p27">
                <a:extLst>
                  <a:ext uri="{FF2B5EF4-FFF2-40B4-BE49-F238E27FC236}">
                    <a16:creationId xmlns:a16="http://schemas.microsoft.com/office/drawing/2014/main" xmlns="" id="{ACB91684-2D37-4454-B260-A120922591BF}"/>
                  </a:ext>
                </a:extLst>
              </p:cNvPr>
              <p:cNvSpPr/>
              <p:nvPr/>
            </p:nvSpPr>
            <p:spPr>
              <a:xfrm>
                <a:off x="4913728" y="3709701"/>
                <a:ext cx="19007" cy="25526"/>
              </a:xfrm>
              <a:custGeom>
                <a:avLst/>
                <a:gdLst/>
                <a:ahLst/>
                <a:cxnLst/>
                <a:rect l="l" t="t" r="r" b="b"/>
                <a:pathLst>
                  <a:path w="19007" h="25526" extrusionOk="0">
                    <a:moveTo>
                      <a:pt x="0" y="17145"/>
                    </a:moveTo>
                    <a:cubicBezTo>
                      <a:pt x="475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1" name="Google Shape;1288;p27">
                <a:extLst>
                  <a:ext uri="{FF2B5EF4-FFF2-40B4-BE49-F238E27FC236}">
                    <a16:creationId xmlns:a16="http://schemas.microsoft.com/office/drawing/2014/main" xmlns="" id="{FAA3FF1E-0377-4FF1-A39D-05262BED9AE1}"/>
                  </a:ext>
                </a:extLst>
              </p:cNvPr>
              <p:cNvSpPr/>
              <p:nvPr/>
            </p:nvSpPr>
            <p:spPr>
              <a:xfrm>
                <a:off x="5040889" y="3720560"/>
                <a:ext cx="42006" cy="19716"/>
              </a:xfrm>
              <a:custGeom>
                <a:avLst/>
                <a:gdLst/>
                <a:ahLst/>
                <a:cxnLst/>
                <a:rect l="l" t="t" r="r" b="b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239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2" name="Google Shape;1289;p27">
                <a:extLst>
                  <a:ext uri="{FF2B5EF4-FFF2-40B4-BE49-F238E27FC236}">
                    <a16:creationId xmlns:a16="http://schemas.microsoft.com/office/drawing/2014/main" xmlns="" id="{9AFB0FC2-D2E3-4928-9D29-AB64F5207D4F}"/>
                  </a:ext>
                </a:extLst>
              </p:cNvPr>
              <p:cNvSpPr/>
              <p:nvPr/>
            </p:nvSpPr>
            <p:spPr>
              <a:xfrm>
                <a:off x="5054955" y="3657409"/>
                <a:ext cx="31457" cy="17335"/>
              </a:xfrm>
              <a:custGeom>
                <a:avLst/>
                <a:gdLst/>
                <a:ahLst/>
                <a:cxnLst/>
                <a:rect l="l" t="t" r="r" b="b"/>
                <a:pathLst>
                  <a:path w="31457" h="17335" extrusionOk="0">
                    <a:moveTo>
                      <a:pt x="31458" y="17335"/>
                    </a:moveTo>
                    <a:lnTo>
                      <a:pt x="31458" y="0"/>
                    </a:lnTo>
                    <a:lnTo>
                      <a:pt x="0" y="11335"/>
                    </a:lnTo>
                    <a:lnTo>
                      <a:pt x="31458" y="1733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3" name="Google Shape;1290;p27">
                <a:extLst>
                  <a:ext uri="{FF2B5EF4-FFF2-40B4-BE49-F238E27FC236}">
                    <a16:creationId xmlns:a16="http://schemas.microsoft.com/office/drawing/2014/main" xmlns="" id="{DFD5DD1F-2984-425F-8716-982B09F0C6EB}"/>
                  </a:ext>
                </a:extLst>
              </p:cNvPr>
              <p:cNvSpPr/>
              <p:nvPr/>
            </p:nvSpPr>
            <p:spPr>
              <a:xfrm>
                <a:off x="4956115" y="3663791"/>
                <a:ext cx="47423" cy="33051"/>
              </a:xfrm>
              <a:custGeom>
                <a:avLst/>
                <a:gdLst/>
                <a:ahLst/>
                <a:cxnLst/>
                <a:rect l="l" t="t" r="r" b="b"/>
                <a:pathLst>
                  <a:path w="47423" h="33051" extrusionOk="0">
                    <a:moveTo>
                      <a:pt x="0" y="10001"/>
                    </a:moveTo>
                    <a:lnTo>
                      <a:pt x="10454" y="0"/>
                    </a:lnTo>
                    <a:lnTo>
                      <a:pt x="47424" y="25527"/>
                    </a:lnTo>
                    <a:lnTo>
                      <a:pt x="45143" y="33052"/>
                    </a:lnTo>
                    <a:cubicBezTo>
                      <a:pt x="45143" y="33052"/>
                      <a:pt x="17582" y="21431"/>
                      <a:pt x="16632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4" name="Google Shape;1291;p27">
                <a:extLst>
                  <a:ext uri="{FF2B5EF4-FFF2-40B4-BE49-F238E27FC236}">
                    <a16:creationId xmlns:a16="http://schemas.microsoft.com/office/drawing/2014/main" xmlns="" id="{3B8D0CF5-75B6-4909-BFD6-07B2D3FC506E}"/>
                  </a:ext>
                </a:extLst>
              </p:cNvPr>
              <p:cNvSpPr/>
              <p:nvPr/>
            </p:nvSpPr>
            <p:spPr>
              <a:xfrm>
                <a:off x="4859557" y="3608355"/>
                <a:ext cx="58448" cy="38957"/>
              </a:xfrm>
              <a:custGeom>
                <a:avLst/>
                <a:gdLst/>
                <a:ahLst/>
                <a:cxnLst/>
                <a:rect l="l" t="t" r="r" b="b"/>
                <a:pathLst>
                  <a:path w="58448" h="38957" extrusionOk="0">
                    <a:moveTo>
                      <a:pt x="0" y="11144"/>
                    </a:moveTo>
                    <a:lnTo>
                      <a:pt x="48945" y="38958"/>
                    </a:lnTo>
                    <a:lnTo>
                      <a:pt x="58448" y="31718"/>
                    </a:lnTo>
                    <a:cubicBezTo>
                      <a:pt x="58448" y="31718"/>
                      <a:pt x="52366" y="24575"/>
                      <a:pt x="51891" y="23908"/>
                    </a:cubicBezTo>
                    <a:cubicBezTo>
                      <a:pt x="47632" y="18917"/>
                      <a:pt x="42632" y="14612"/>
                      <a:pt x="37065" y="11144"/>
                    </a:cubicBezTo>
                    <a:cubicBezTo>
                      <a:pt x="33453" y="10478"/>
                      <a:pt x="10264" y="0"/>
                      <a:pt x="1026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5" name="Google Shape;1292;p27">
                <a:extLst>
                  <a:ext uri="{FF2B5EF4-FFF2-40B4-BE49-F238E27FC236}">
                    <a16:creationId xmlns:a16="http://schemas.microsoft.com/office/drawing/2014/main" xmlns="" id="{F517C6E7-CAB6-48FC-9048-2DC07ED78D5B}"/>
                  </a:ext>
                </a:extLst>
              </p:cNvPr>
              <p:cNvSpPr/>
              <p:nvPr/>
            </p:nvSpPr>
            <p:spPr>
              <a:xfrm>
                <a:off x="4913728" y="3577494"/>
                <a:ext cx="27275" cy="24479"/>
              </a:xfrm>
              <a:custGeom>
                <a:avLst/>
                <a:gdLst/>
                <a:ahLst/>
                <a:cxnLst/>
                <a:rect l="l" t="t" r="r" b="b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847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6" name="Google Shape;1293;p27">
                <a:extLst>
                  <a:ext uri="{FF2B5EF4-FFF2-40B4-BE49-F238E27FC236}">
                    <a16:creationId xmlns:a16="http://schemas.microsoft.com/office/drawing/2014/main" xmlns="" id="{D3DDF9E9-0E93-4DA3-90B6-D47372F893B1}"/>
                  </a:ext>
                </a:extLst>
              </p:cNvPr>
              <p:cNvSpPr/>
              <p:nvPr/>
            </p:nvSpPr>
            <p:spPr>
              <a:xfrm>
                <a:off x="4791510" y="3572351"/>
                <a:ext cx="26135" cy="19526"/>
              </a:xfrm>
              <a:custGeom>
                <a:avLst/>
                <a:gdLst/>
                <a:ahLst/>
                <a:cxnLst/>
                <a:rect l="l" t="t" r="r" b="b"/>
                <a:pathLst>
                  <a:path w="26135" h="19526" extrusionOk="0">
                    <a:moveTo>
                      <a:pt x="0" y="17240"/>
                    </a:moveTo>
                    <a:lnTo>
                      <a:pt x="0" y="0"/>
                    </a:lnTo>
                    <a:lnTo>
                      <a:pt x="26135" y="2858"/>
                    </a:lnTo>
                    <a:lnTo>
                      <a:pt x="17677" y="19526"/>
                    </a:lnTo>
                    <a:lnTo>
                      <a:pt x="0" y="17240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7" name="Google Shape;1294;p27">
                <a:extLst>
                  <a:ext uri="{FF2B5EF4-FFF2-40B4-BE49-F238E27FC236}">
                    <a16:creationId xmlns:a16="http://schemas.microsoft.com/office/drawing/2014/main" xmlns="" id="{D24E1412-C844-45D8-8242-4D34548AE71D}"/>
                  </a:ext>
                </a:extLst>
              </p:cNvPr>
              <p:cNvSpPr/>
              <p:nvPr/>
            </p:nvSpPr>
            <p:spPr>
              <a:xfrm>
                <a:off x="4792460" y="3629977"/>
                <a:ext cx="29936" cy="30289"/>
              </a:xfrm>
              <a:custGeom>
                <a:avLst/>
                <a:gdLst/>
                <a:ahLst/>
                <a:cxnLst/>
                <a:rect l="l" t="t" r="r" b="b"/>
                <a:pathLst>
                  <a:path w="29936" h="30289" extrusionOk="0">
                    <a:moveTo>
                      <a:pt x="0" y="18097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6002"/>
                    </a:lnTo>
                    <a:lnTo>
                      <a:pt x="9694" y="3028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8" name="Google Shape;1295;p27">
                <a:extLst>
                  <a:ext uri="{FF2B5EF4-FFF2-40B4-BE49-F238E27FC236}">
                    <a16:creationId xmlns:a16="http://schemas.microsoft.com/office/drawing/2014/main" xmlns="" id="{85C6DA4B-A4F7-49FF-97E9-163FE5EA52AA}"/>
                  </a:ext>
                </a:extLst>
              </p:cNvPr>
              <p:cNvSpPr/>
              <p:nvPr/>
            </p:nvSpPr>
            <p:spPr>
              <a:xfrm>
                <a:off x="4791985" y="3555587"/>
                <a:ext cx="294804" cy="184499"/>
              </a:xfrm>
              <a:custGeom>
                <a:avLst/>
                <a:gdLst/>
                <a:ahLst/>
                <a:cxnLst/>
                <a:rect l="l" t="t" r="r" b="b"/>
                <a:pathLst>
                  <a:path w="294804" h="184499" extrusionOk="0">
                    <a:moveTo>
                      <a:pt x="149304" y="29146"/>
                    </a:moveTo>
                    <a:cubicBezTo>
                      <a:pt x="145417" y="29185"/>
                      <a:pt x="141549" y="29508"/>
                      <a:pt x="137710" y="30099"/>
                    </a:cubicBezTo>
                    <a:cubicBezTo>
                      <a:pt x="132578" y="30861"/>
                      <a:pt x="126685" y="31909"/>
                      <a:pt x="120223" y="33242"/>
                    </a:cubicBezTo>
                    <a:cubicBezTo>
                      <a:pt x="113760" y="34576"/>
                      <a:pt x="107108" y="36385"/>
                      <a:pt x="100170" y="38481"/>
                    </a:cubicBezTo>
                    <a:cubicBezTo>
                      <a:pt x="93369" y="40481"/>
                      <a:pt x="86730" y="42996"/>
                      <a:pt x="80307" y="46006"/>
                    </a:cubicBezTo>
                    <a:lnTo>
                      <a:pt x="131152" y="75438"/>
                    </a:lnTo>
                    <a:lnTo>
                      <a:pt x="140656" y="72199"/>
                    </a:lnTo>
                    <a:cubicBezTo>
                      <a:pt x="153581" y="67913"/>
                      <a:pt x="165841" y="64198"/>
                      <a:pt x="177246" y="61246"/>
                    </a:cubicBezTo>
                    <a:cubicBezTo>
                      <a:pt x="187994" y="58321"/>
                      <a:pt x="199009" y="56502"/>
                      <a:pt x="210129" y="55816"/>
                    </a:cubicBezTo>
                    <a:cubicBezTo>
                      <a:pt x="220279" y="55121"/>
                      <a:pt x="230476" y="55797"/>
                      <a:pt x="240446" y="57817"/>
                    </a:cubicBezTo>
                    <a:cubicBezTo>
                      <a:pt x="250491" y="60065"/>
                      <a:pt x="260109" y="63893"/>
                      <a:pt x="268957" y="69151"/>
                    </a:cubicBezTo>
                    <a:cubicBezTo>
                      <a:pt x="277739" y="73542"/>
                      <a:pt x="285256" y="80096"/>
                      <a:pt x="290816" y="88201"/>
                    </a:cubicBezTo>
                    <a:cubicBezTo>
                      <a:pt x="294570" y="94107"/>
                      <a:pt x="295739" y="101308"/>
                      <a:pt x="294047" y="108109"/>
                    </a:cubicBezTo>
                    <a:cubicBezTo>
                      <a:pt x="291909" y="115595"/>
                      <a:pt x="287803" y="122377"/>
                      <a:pt x="282167" y="127730"/>
                    </a:cubicBezTo>
                    <a:cubicBezTo>
                      <a:pt x="275192" y="134760"/>
                      <a:pt x="267408" y="140932"/>
                      <a:pt x="258978" y="146113"/>
                    </a:cubicBezTo>
                    <a:lnTo>
                      <a:pt x="291291" y="165163"/>
                    </a:lnTo>
                    <a:lnTo>
                      <a:pt x="272854" y="175165"/>
                    </a:lnTo>
                    <a:lnTo>
                      <a:pt x="240256" y="156115"/>
                    </a:lnTo>
                    <a:cubicBezTo>
                      <a:pt x="224736" y="163821"/>
                      <a:pt x="208504" y="169974"/>
                      <a:pt x="191786" y="174498"/>
                    </a:cubicBezTo>
                    <a:cubicBezTo>
                      <a:pt x="174299" y="179337"/>
                      <a:pt x="156432" y="182689"/>
                      <a:pt x="138375" y="184499"/>
                    </a:cubicBezTo>
                    <a:lnTo>
                      <a:pt x="121363" y="153924"/>
                    </a:lnTo>
                    <a:cubicBezTo>
                      <a:pt x="126134" y="153800"/>
                      <a:pt x="130896" y="153419"/>
                      <a:pt x="135619" y="152781"/>
                    </a:cubicBezTo>
                    <a:cubicBezTo>
                      <a:pt x="142775" y="151962"/>
                      <a:pt x="149884" y="150752"/>
                      <a:pt x="156908" y="149162"/>
                    </a:cubicBezTo>
                    <a:cubicBezTo>
                      <a:pt x="164701" y="147447"/>
                      <a:pt x="172969" y="145351"/>
                      <a:pt x="181712" y="142780"/>
                    </a:cubicBezTo>
                    <a:cubicBezTo>
                      <a:pt x="190209" y="140227"/>
                      <a:pt x="198496" y="137046"/>
                      <a:pt x="206517" y="133255"/>
                    </a:cubicBezTo>
                    <a:lnTo>
                      <a:pt x="155957" y="104013"/>
                    </a:lnTo>
                    <a:lnTo>
                      <a:pt x="149400" y="106299"/>
                    </a:lnTo>
                    <a:lnTo>
                      <a:pt x="142462" y="108395"/>
                    </a:lnTo>
                    <a:cubicBezTo>
                      <a:pt x="129727" y="112585"/>
                      <a:pt x="118132" y="115919"/>
                      <a:pt x="107488" y="117920"/>
                    </a:cubicBezTo>
                    <a:cubicBezTo>
                      <a:pt x="97722" y="120196"/>
                      <a:pt x="87761" y="121539"/>
                      <a:pt x="77741" y="121920"/>
                    </a:cubicBezTo>
                    <a:cubicBezTo>
                      <a:pt x="68896" y="122234"/>
                      <a:pt x="60048" y="121406"/>
                      <a:pt x="51415" y="119443"/>
                    </a:cubicBezTo>
                    <a:cubicBezTo>
                      <a:pt x="42878" y="117500"/>
                      <a:pt x="34677" y="114290"/>
                      <a:pt x="27086" y="109918"/>
                    </a:cubicBezTo>
                    <a:cubicBezTo>
                      <a:pt x="19112" y="105680"/>
                      <a:pt x="12168" y="99727"/>
                      <a:pt x="6748" y="92488"/>
                    </a:cubicBezTo>
                    <a:cubicBezTo>
                      <a:pt x="2671" y="86792"/>
                      <a:pt x="660" y="79867"/>
                      <a:pt x="1045" y="72866"/>
                    </a:cubicBezTo>
                    <a:cubicBezTo>
                      <a:pt x="1790" y="65599"/>
                      <a:pt x="4704" y="58731"/>
                      <a:pt x="9409" y="53149"/>
                    </a:cubicBezTo>
                    <a:cubicBezTo>
                      <a:pt x="15245" y="45786"/>
                      <a:pt x="22168" y="39367"/>
                      <a:pt x="29937" y="34099"/>
                    </a:cubicBezTo>
                    <a:lnTo>
                      <a:pt x="0" y="16764"/>
                    </a:lnTo>
                    <a:lnTo>
                      <a:pt x="17202" y="6763"/>
                    </a:lnTo>
                    <a:lnTo>
                      <a:pt x="46854" y="23908"/>
                    </a:lnTo>
                    <a:cubicBezTo>
                      <a:pt x="60783" y="17031"/>
                      <a:pt x="75408" y="11668"/>
                      <a:pt x="90476" y="7906"/>
                    </a:cubicBezTo>
                    <a:cubicBezTo>
                      <a:pt x="104808" y="4220"/>
                      <a:pt x="119387" y="1581"/>
                      <a:pt x="134098" y="0"/>
                    </a:cubicBezTo>
                    <a:close/>
                    <a:moveTo>
                      <a:pt x="62725" y="82963"/>
                    </a:moveTo>
                    <a:cubicBezTo>
                      <a:pt x="69375" y="86792"/>
                      <a:pt x="77045" y="88449"/>
                      <a:pt x="84679" y="87725"/>
                    </a:cubicBezTo>
                    <a:cubicBezTo>
                      <a:pt x="95005" y="86563"/>
                      <a:pt x="105172" y="84258"/>
                      <a:pt x="114996" y="80867"/>
                    </a:cubicBezTo>
                    <a:lnTo>
                      <a:pt x="67477" y="53340"/>
                    </a:lnTo>
                    <a:cubicBezTo>
                      <a:pt x="49990" y="64389"/>
                      <a:pt x="48374" y="74295"/>
                      <a:pt x="62725" y="82963"/>
                    </a:cubicBezTo>
                    <a:close/>
                    <a:moveTo>
                      <a:pt x="229516" y="96869"/>
                    </a:moveTo>
                    <a:cubicBezTo>
                      <a:pt x="222256" y="92945"/>
                      <a:pt x="213930" y="91449"/>
                      <a:pt x="205757" y="92583"/>
                    </a:cubicBezTo>
                    <a:cubicBezTo>
                      <a:pt x="194485" y="94088"/>
                      <a:pt x="183357" y="96545"/>
                      <a:pt x="172494" y="99917"/>
                    </a:cubicBezTo>
                    <a:lnTo>
                      <a:pt x="220013" y="127254"/>
                    </a:lnTo>
                    <a:cubicBezTo>
                      <a:pt x="239971" y="114586"/>
                      <a:pt x="243202" y="104394"/>
                      <a:pt x="229516" y="96488"/>
                    </a:cubicBezTo>
                    <a:close/>
                  </a:path>
                </a:pathLst>
              </a:custGeom>
              <a:solidFill>
                <a:srgbClr val="F9CA0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3" name="Google Shape;1296;p27">
              <a:extLst>
                <a:ext uri="{FF2B5EF4-FFF2-40B4-BE49-F238E27FC236}">
                  <a16:creationId xmlns:a16="http://schemas.microsoft.com/office/drawing/2014/main" xmlns="" id="{9335FD6C-966F-4198-8ABE-00A16CA60BE8}"/>
                </a:ext>
              </a:extLst>
            </p:cNvPr>
            <p:cNvSpPr/>
            <p:nvPr/>
          </p:nvSpPr>
          <p:spPr>
            <a:xfrm>
              <a:off x="3754828" y="4396898"/>
              <a:ext cx="883852" cy="511492"/>
            </a:xfrm>
            <a:custGeom>
              <a:avLst/>
              <a:gdLst/>
              <a:ahLst/>
              <a:cxnLst/>
              <a:rect l="l" t="t" r="r" b="b"/>
              <a:pathLst>
                <a:path w="883852" h="511492" extrusionOk="0">
                  <a:moveTo>
                    <a:pt x="883852" y="255746"/>
                  </a:moveTo>
                  <a:cubicBezTo>
                    <a:pt x="883852" y="396991"/>
                    <a:pt x="685995" y="511493"/>
                    <a:pt x="441926" y="511493"/>
                  </a:cubicBezTo>
                  <a:cubicBezTo>
                    <a:pt x="197857" y="511493"/>
                    <a:pt x="0" y="396991"/>
                    <a:pt x="0" y="255746"/>
                  </a:cubicBezTo>
                  <a:cubicBezTo>
                    <a:pt x="0" y="114501"/>
                    <a:pt x="197857" y="0"/>
                    <a:pt x="441926" y="0"/>
                  </a:cubicBezTo>
                  <a:cubicBezTo>
                    <a:pt x="685995" y="0"/>
                    <a:pt x="883852" y="114501"/>
                    <a:pt x="883852" y="255746"/>
                  </a:cubicBezTo>
                  <a:close/>
                </a:path>
              </a:pathLst>
            </a:custGeom>
            <a:solidFill>
              <a:srgbClr val="D6D8E5">
                <a:alpha val="2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297;p27">
              <a:extLst>
                <a:ext uri="{FF2B5EF4-FFF2-40B4-BE49-F238E27FC236}">
                  <a16:creationId xmlns:a16="http://schemas.microsoft.com/office/drawing/2014/main" xmlns="" id="{7DBCEA13-8BE4-4293-B118-564EA3EF9F56}"/>
                </a:ext>
              </a:extLst>
            </p:cNvPr>
            <p:cNvSpPr/>
            <p:nvPr/>
          </p:nvSpPr>
          <p:spPr>
            <a:xfrm>
              <a:off x="4924079" y="3753008"/>
              <a:ext cx="883852" cy="511492"/>
            </a:xfrm>
            <a:custGeom>
              <a:avLst/>
              <a:gdLst/>
              <a:ahLst/>
              <a:cxnLst/>
              <a:rect l="l" t="t" r="r" b="b"/>
              <a:pathLst>
                <a:path w="883852" h="511492" extrusionOk="0">
                  <a:moveTo>
                    <a:pt x="883852" y="255746"/>
                  </a:moveTo>
                  <a:cubicBezTo>
                    <a:pt x="883852" y="396991"/>
                    <a:pt x="685995" y="511493"/>
                    <a:pt x="441926" y="511493"/>
                  </a:cubicBezTo>
                  <a:cubicBezTo>
                    <a:pt x="197857" y="511493"/>
                    <a:pt x="0" y="396991"/>
                    <a:pt x="0" y="255746"/>
                  </a:cubicBezTo>
                  <a:cubicBezTo>
                    <a:pt x="0" y="114501"/>
                    <a:pt x="197857" y="0"/>
                    <a:pt x="441926" y="0"/>
                  </a:cubicBezTo>
                  <a:cubicBezTo>
                    <a:pt x="685995" y="0"/>
                    <a:pt x="883852" y="114501"/>
                    <a:pt x="883852" y="255746"/>
                  </a:cubicBezTo>
                  <a:close/>
                </a:path>
              </a:pathLst>
            </a:custGeom>
            <a:solidFill>
              <a:srgbClr val="D6D8E5">
                <a:alpha val="2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298;p27">
              <a:extLst>
                <a:ext uri="{FF2B5EF4-FFF2-40B4-BE49-F238E27FC236}">
                  <a16:creationId xmlns:a16="http://schemas.microsoft.com/office/drawing/2014/main" xmlns="" id="{C7CDF0A7-B1E1-4AD7-BCE3-B635B9CA233A}"/>
                </a:ext>
              </a:extLst>
            </p:cNvPr>
            <p:cNvSpPr/>
            <p:nvPr/>
          </p:nvSpPr>
          <p:spPr>
            <a:xfrm>
              <a:off x="3741903" y="3161886"/>
              <a:ext cx="883852" cy="511492"/>
            </a:xfrm>
            <a:custGeom>
              <a:avLst/>
              <a:gdLst/>
              <a:ahLst/>
              <a:cxnLst/>
              <a:rect l="l" t="t" r="r" b="b"/>
              <a:pathLst>
                <a:path w="883852" h="511492" extrusionOk="0">
                  <a:moveTo>
                    <a:pt x="883852" y="255746"/>
                  </a:moveTo>
                  <a:cubicBezTo>
                    <a:pt x="883852" y="396991"/>
                    <a:pt x="685995" y="511493"/>
                    <a:pt x="441926" y="511493"/>
                  </a:cubicBezTo>
                  <a:cubicBezTo>
                    <a:pt x="197857" y="511493"/>
                    <a:pt x="0" y="396991"/>
                    <a:pt x="0" y="255746"/>
                  </a:cubicBezTo>
                  <a:cubicBezTo>
                    <a:pt x="0" y="114501"/>
                    <a:pt x="197857" y="0"/>
                    <a:pt x="441926" y="0"/>
                  </a:cubicBezTo>
                  <a:cubicBezTo>
                    <a:pt x="685995" y="0"/>
                    <a:pt x="883852" y="114501"/>
                    <a:pt x="883852" y="255746"/>
                  </a:cubicBezTo>
                  <a:close/>
                </a:path>
              </a:pathLst>
            </a:custGeom>
            <a:solidFill>
              <a:srgbClr val="D6D8E5">
                <a:alpha val="2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299;p27">
              <a:extLst>
                <a:ext uri="{FF2B5EF4-FFF2-40B4-BE49-F238E27FC236}">
                  <a16:creationId xmlns:a16="http://schemas.microsoft.com/office/drawing/2014/main" xmlns="" id="{4D0C87E9-A20A-4AD4-AC9E-3BC85DABFC47}"/>
                </a:ext>
              </a:extLst>
            </p:cNvPr>
            <p:cNvSpPr/>
            <p:nvPr/>
          </p:nvSpPr>
          <p:spPr>
            <a:xfrm>
              <a:off x="2152775" y="4481289"/>
              <a:ext cx="883852" cy="511492"/>
            </a:xfrm>
            <a:custGeom>
              <a:avLst/>
              <a:gdLst/>
              <a:ahLst/>
              <a:cxnLst/>
              <a:rect l="l" t="t" r="r" b="b"/>
              <a:pathLst>
                <a:path w="883852" h="511492" extrusionOk="0">
                  <a:moveTo>
                    <a:pt x="883852" y="255746"/>
                  </a:moveTo>
                  <a:cubicBezTo>
                    <a:pt x="883852" y="396991"/>
                    <a:pt x="685995" y="511492"/>
                    <a:pt x="441926" y="511492"/>
                  </a:cubicBezTo>
                  <a:cubicBezTo>
                    <a:pt x="197857" y="511492"/>
                    <a:pt x="0" y="396991"/>
                    <a:pt x="0" y="255746"/>
                  </a:cubicBezTo>
                  <a:cubicBezTo>
                    <a:pt x="0" y="114501"/>
                    <a:pt x="197857" y="0"/>
                    <a:pt x="441926" y="0"/>
                  </a:cubicBezTo>
                  <a:cubicBezTo>
                    <a:pt x="685995" y="0"/>
                    <a:pt x="883852" y="114501"/>
                    <a:pt x="883852" y="255746"/>
                  </a:cubicBezTo>
                  <a:close/>
                </a:path>
              </a:pathLst>
            </a:custGeom>
            <a:solidFill>
              <a:srgbClr val="D6D8E5">
                <a:alpha val="2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300;p27">
              <a:extLst>
                <a:ext uri="{FF2B5EF4-FFF2-40B4-BE49-F238E27FC236}">
                  <a16:creationId xmlns:a16="http://schemas.microsoft.com/office/drawing/2014/main" xmlns="" id="{E3ACE18E-BB5F-4D02-82A7-D55D3F057553}"/>
                </a:ext>
              </a:extLst>
            </p:cNvPr>
            <p:cNvSpPr/>
            <p:nvPr/>
          </p:nvSpPr>
          <p:spPr>
            <a:xfrm>
              <a:off x="5481476" y="4556632"/>
              <a:ext cx="883852" cy="511492"/>
            </a:xfrm>
            <a:custGeom>
              <a:avLst/>
              <a:gdLst/>
              <a:ahLst/>
              <a:cxnLst/>
              <a:rect l="l" t="t" r="r" b="b"/>
              <a:pathLst>
                <a:path w="883852" h="511492" extrusionOk="0">
                  <a:moveTo>
                    <a:pt x="883852" y="255746"/>
                  </a:moveTo>
                  <a:cubicBezTo>
                    <a:pt x="883852" y="396991"/>
                    <a:pt x="685995" y="511493"/>
                    <a:pt x="441926" y="511493"/>
                  </a:cubicBezTo>
                  <a:cubicBezTo>
                    <a:pt x="197857" y="511493"/>
                    <a:pt x="0" y="396991"/>
                    <a:pt x="0" y="255746"/>
                  </a:cubicBezTo>
                  <a:cubicBezTo>
                    <a:pt x="0" y="114501"/>
                    <a:pt x="197857" y="0"/>
                    <a:pt x="441926" y="0"/>
                  </a:cubicBezTo>
                  <a:cubicBezTo>
                    <a:pt x="685995" y="0"/>
                    <a:pt x="883852" y="114501"/>
                    <a:pt x="883852" y="255746"/>
                  </a:cubicBezTo>
                  <a:close/>
                </a:path>
              </a:pathLst>
            </a:custGeom>
            <a:solidFill>
              <a:srgbClr val="D6D8E5">
                <a:alpha val="2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8" name="Google Shape;1301;p27">
              <a:extLst>
                <a:ext uri="{FF2B5EF4-FFF2-40B4-BE49-F238E27FC236}">
                  <a16:creationId xmlns:a16="http://schemas.microsoft.com/office/drawing/2014/main" xmlns="" id="{5755BC9F-BD83-486A-82BC-69EADF726AB7}"/>
                </a:ext>
              </a:extLst>
            </p:cNvPr>
            <p:cNvGrpSpPr/>
            <p:nvPr/>
          </p:nvGrpSpPr>
          <p:grpSpPr>
            <a:xfrm>
              <a:off x="3781914" y="3000342"/>
              <a:ext cx="883852" cy="621125"/>
              <a:chOff x="5591539" y="3742467"/>
              <a:chExt cx="883852" cy="621125"/>
            </a:xfrm>
          </p:grpSpPr>
          <p:sp>
            <p:nvSpPr>
              <p:cNvPr id="397" name="Google Shape;1302;p27">
                <a:extLst>
                  <a:ext uri="{FF2B5EF4-FFF2-40B4-BE49-F238E27FC236}">
                    <a16:creationId xmlns:a16="http://schemas.microsoft.com/office/drawing/2014/main" xmlns="" id="{619075ED-804C-4857-9D9D-54A605867CB5}"/>
                  </a:ext>
                </a:extLst>
              </p:cNvPr>
              <p:cNvSpPr/>
              <p:nvPr/>
            </p:nvSpPr>
            <p:spPr>
              <a:xfrm>
                <a:off x="5591539" y="3852100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8" name="Google Shape;1303;p27">
                <a:extLst>
                  <a:ext uri="{FF2B5EF4-FFF2-40B4-BE49-F238E27FC236}">
                    <a16:creationId xmlns:a16="http://schemas.microsoft.com/office/drawing/2014/main" xmlns="" id="{ACE68937-73B5-459A-B432-2BAB16F88162}"/>
                  </a:ext>
                </a:extLst>
              </p:cNvPr>
              <p:cNvSpPr/>
              <p:nvPr/>
            </p:nvSpPr>
            <p:spPr>
              <a:xfrm>
                <a:off x="5591633" y="3995166"/>
                <a:ext cx="87339" cy="116490"/>
              </a:xfrm>
              <a:custGeom>
                <a:avLst/>
                <a:gdLst/>
                <a:ahLst/>
                <a:cxnLst/>
                <a:rect l="l" t="t" r="r" b="b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9" name="Google Shape;1304;p27">
                <a:extLst>
                  <a:ext uri="{FF2B5EF4-FFF2-40B4-BE49-F238E27FC236}">
                    <a16:creationId xmlns:a16="http://schemas.microsoft.com/office/drawing/2014/main" xmlns="" id="{ED699E8B-C19F-459B-A7E3-818710B73BEE}"/>
                  </a:ext>
                </a:extLst>
              </p:cNvPr>
              <p:cNvSpPr/>
              <p:nvPr/>
            </p:nvSpPr>
            <p:spPr>
              <a:xfrm>
                <a:off x="6408864" y="3998214"/>
                <a:ext cx="66526" cy="157067"/>
              </a:xfrm>
              <a:custGeom>
                <a:avLst/>
                <a:gdLst/>
                <a:ahLst/>
                <a:cxnLst/>
                <a:rect l="l" t="t" r="r" b="b"/>
                <a:pathLst>
                  <a:path w="66526" h="157067" extrusionOk="0">
                    <a:moveTo>
                      <a:pt x="66527" y="0"/>
                    </a:moveTo>
                    <a:lnTo>
                      <a:pt x="66527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0" name="Google Shape;1305;p27">
                <a:extLst>
                  <a:ext uri="{FF2B5EF4-FFF2-40B4-BE49-F238E27FC236}">
                    <a16:creationId xmlns:a16="http://schemas.microsoft.com/office/drawing/2014/main" xmlns="" id="{35E28138-BF60-4927-BD37-55EBD1F3233C}"/>
                  </a:ext>
                </a:extLst>
              </p:cNvPr>
              <p:cNvSpPr/>
              <p:nvPr/>
            </p:nvSpPr>
            <p:spPr>
              <a:xfrm>
                <a:off x="5591539" y="3742467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1" name="Google Shape;1306;p27">
                <a:extLst>
                  <a:ext uri="{FF2B5EF4-FFF2-40B4-BE49-F238E27FC236}">
                    <a16:creationId xmlns:a16="http://schemas.microsoft.com/office/drawing/2014/main" xmlns="" id="{A0903E8F-98B1-4430-908D-9B5092CFFF44}"/>
                  </a:ext>
                </a:extLst>
              </p:cNvPr>
              <p:cNvSpPr/>
              <p:nvPr/>
            </p:nvSpPr>
            <p:spPr>
              <a:xfrm>
                <a:off x="5717159" y="3812071"/>
                <a:ext cx="632686" cy="366117"/>
              </a:xfrm>
              <a:custGeom>
                <a:avLst/>
                <a:gdLst/>
                <a:ahLst/>
                <a:cxnLst/>
                <a:rect l="l" t="t" r="r" b="b"/>
                <a:pathLst>
                  <a:path w="632686" h="366117" extrusionOk="0">
                    <a:moveTo>
                      <a:pt x="632116" y="194048"/>
                    </a:moveTo>
                    <a:cubicBezTo>
                      <a:pt x="627555" y="237101"/>
                      <a:pt x="596952" y="279773"/>
                      <a:pt x="540025" y="312539"/>
                    </a:cubicBezTo>
                    <a:cubicBezTo>
                      <a:pt x="416476" y="383977"/>
                      <a:pt x="216136" y="383977"/>
                      <a:pt x="92587" y="312539"/>
                    </a:cubicBezTo>
                    <a:cubicBezTo>
                      <a:pt x="35564" y="279583"/>
                      <a:pt x="4962" y="237101"/>
                      <a:pt x="590" y="194048"/>
                    </a:cubicBezTo>
                    <a:cubicBezTo>
                      <a:pt x="-4732" y="143661"/>
                      <a:pt x="25965" y="92131"/>
                      <a:pt x="92587" y="53650"/>
                    </a:cubicBezTo>
                    <a:cubicBezTo>
                      <a:pt x="216136" y="-17883"/>
                      <a:pt x="416476" y="-17883"/>
                      <a:pt x="540025" y="53650"/>
                    </a:cubicBezTo>
                    <a:cubicBezTo>
                      <a:pt x="606646" y="92131"/>
                      <a:pt x="637344" y="143661"/>
                      <a:pt x="632116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2" name="Google Shape;1307;p27">
                <a:extLst>
                  <a:ext uri="{FF2B5EF4-FFF2-40B4-BE49-F238E27FC236}">
                    <a16:creationId xmlns:a16="http://schemas.microsoft.com/office/drawing/2014/main" xmlns="" id="{18DF5067-9E83-4429-A74B-51D49AC31B39}"/>
                  </a:ext>
                </a:extLst>
              </p:cNvPr>
              <p:cNvSpPr/>
              <p:nvPr/>
            </p:nvSpPr>
            <p:spPr>
              <a:xfrm>
                <a:off x="5717749" y="3833979"/>
                <a:ext cx="631526" cy="344209"/>
              </a:xfrm>
              <a:custGeom>
                <a:avLst/>
                <a:gdLst/>
                <a:ahLst/>
                <a:cxnLst/>
                <a:rect l="l" t="t" r="r" b="b"/>
                <a:pathLst>
                  <a:path w="631526" h="344209" extrusionOk="0">
                    <a:moveTo>
                      <a:pt x="631527" y="172140"/>
                    </a:moveTo>
                    <a:cubicBezTo>
                      <a:pt x="626965" y="215193"/>
                      <a:pt x="596363" y="257865"/>
                      <a:pt x="539435" y="290631"/>
                    </a:cubicBezTo>
                    <a:cubicBezTo>
                      <a:pt x="415886" y="362069"/>
                      <a:pt x="215546" y="362069"/>
                      <a:pt x="91997" y="290631"/>
                    </a:cubicBezTo>
                    <a:cubicBezTo>
                      <a:pt x="34974" y="257675"/>
                      <a:pt x="4372" y="215193"/>
                      <a:pt x="0" y="172140"/>
                    </a:cubicBezTo>
                    <a:cubicBezTo>
                      <a:pt x="4372" y="129088"/>
                      <a:pt x="35069" y="86415"/>
                      <a:pt x="91997" y="53649"/>
                    </a:cubicBezTo>
                    <a:cubicBezTo>
                      <a:pt x="215546" y="-17883"/>
                      <a:pt x="415886" y="-17883"/>
                      <a:pt x="539435" y="53649"/>
                    </a:cubicBezTo>
                    <a:cubicBezTo>
                      <a:pt x="596363" y="86701"/>
                      <a:pt x="626965" y="129088"/>
                      <a:pt x="631527" y="172140"/>
                    </a:cubicBezTo>
                    <a:close/>
                  </a:path>
                </a:pathLst>
              </a:custGeom>
              <a:solidFill>
                <a:srgbClr val="E8A30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3" name="Google Shape;1308;p27">
                <a:extLst>
                  <a:ext uri="{FF2B5EF4-FFF2-40B4-BE49-F238E27FC236}">
                    <a16:creationId xmlns:a16="http://schemas.microsoft.com/office/drawing/2014/main" xmlns="" id="{FEEC001A-9A92-4C01-86B5-62E2AAF56836}"/>
                  </a:ext>
                </a:extLst>
              </p:cNvPr>
              <p:cNvSpPr/>
              <p:nvPr/>
            </p:nvSpPr>
            <p:spPr>
              <a:xfrm>
                <a:off x="5879313" y="3916870"/>
                <a:ext cx="294875" cy="185070"/>
              </a:xfrm>
              <a:custGeom>
                <a:avLst/>
                <a:gdLst/>
                <a:ahLst/>
                <a:cxnLst/>
                <a:rect l="l" t="t" r="r" b="b"/>
                <a:pathLst>
                  <a:path w="294875" h="185070" extrusionOk="0">
                    <a:moveTo>
                      <a:pt x="149495" y="29337"/>
                    </a:moveTo>
                    <a:cubicBezTo>
                      <a:pt x="145608" y="29328"/>
                      <a:pt x="141730" y="29642"/>
                      <a:pt x="137900" y="30289"/>
                    </a:cubicBezTo>
                    <a:cubicBezTo>
                      <a:pt x="132673" y="31052"/>
                      <a:pt x="126876" y="32099"/>
                      <a:pt x="120413" y="33433"/>
                    </a:cubicBezTo>
                    <a:cubicBezTo>
                      <a:pt x="113950" y="34766"/>
                      <a:pt x="107298" y="36576"/>
                      <a:pt x="100265" y="38576"/>
                    </a:cubicBezTo>
                    <a:cubicBezTo>
                      <a:pt x="93517" y="40672"/>
                      <a:pt x="86912" y="43215"/>
                      <a:pt x="80497" y="46196"/>
                    </a:cubicBezTo>
                    <a:lnTo>
                      <a:pt x="131247" y="75629"/>
                    </a:lnTo>
                    <a:lnTo>
                      <a:pt x="140751" y="72390"/>
                    </a:lnTo>
                    <a:cubicBezTo>
                      <a:pt x="153676" y="68104"/>
                      <a:pt x="165841" y="64389"/>
                      <a:pt x="177341" y="61436"/>
                    </a:cubicBezTo>
                    <a:cubicBezTo>
                      <a:pt x="188099" y="58522"/>
                      <a:pt x="199114" y="56674"/>
                      <a:pt x="210224" y="55912"/>
                    </a:cubicBezTo>
                    <a:cubicBezTo>
                      <a:pt x="220374" y="55302"/>
                      <a:pt x="230571" y="56007"/>
                      <a:pt x="240541" y="58007"/>
                    </a:cubicBezTo>
                    <a:cubicBezTo>
                      <a:pt x="250586" y="60227"/>
                      <a:pt x="260214" y="64056"/>
                      <a:pt x="269052" y="69342"/>
                    </a:cubicBezTo>
                    <a:cubicBezTo>
                      <a:pt x="277853" y="73705"/>
                      <a:pt x="285380" y="80267"/>
                      <a:pt x="290911" y="88392"/>
                    </a:cubicBezTo>
                    <a:cubicBezTo>
                      <a:pt x="294627" y="94317"/>
                      <a:pt x="295796" y="101498"/>
                      <a:pt x="294142" y="108299"/>
                    </a:cubicBezTo>
                    <a:cubicBezTo>
                      <a:pt x="291985" y="115776"/>
                      <a:pt x="287889" y="122549"/>
                      <a:pt x="282262" y="127921"/>
                    </a:cubicBezTo>
                    <a:cubicBezTo>
                      <a:pt x="275420" y="134998"/>
                      <a:pt x="267760" y="141227"/>
                      <a:pt x="259453" y="146495"/>
                    </a:cubicBezTo>
                    <a:lnTo>
                      <a:pt x="291766" y="165545"/>
                    </a:lnTo>
                    <a:lnTo>
                      <a:pt x="274089" y="175736"/>
                    </a:lnTo>
                    <a:lnTo>
                      <a:pt x="241491" y="156686"/>
                    </a:lnTo>
                    <a:cubicBezTo>
                      <a:pt x="225972" y="164392"/>
                      <a:pt x="209739" y="170545"/>
                      <a:pt x="193022" y="175070"/>
                    </a:cubicBezTo>
                    <a:cubicBezTo>
                      <a:pt x="175535" y="179908"/>
                      <a:pt x="157668" y="183252"/>
                      <a:pt x="139611" y="185071"/>
                    </a:cubicBezTo>
                    <a:lnTo>
                      <a:pt x="122599" y="154496"/>
                    </a:lnTo>
                    <a:cubicBezTo>
                      <a:pt x="127332" y="154372"/>
                      <a:pt x="132065" y="153991"/>
                      <a:pt x="136759" y="153353"/>
                    </a:cubicBezTo>
                    <a:cubicBezTo>
                      <a:pt x="143127" y="152590"/>
                      <a:pt x="150255" y="151447"/>
                      <a:pt x="158143" y="149733"/>
                    </a:cubicBezTo>
                    <a:cubicBezTo>
                      <a:pt x="166031" y="148019"/>
                      <a:pt x="174204" y="145923"/>
                      <a:pt x="182948" y="143351"/>
                    </a:cubicBezTo>
                    <a:cubicBezTo>
                      <a:pt x="191435" y="140779"/>
                      <a:pt x="199722" y="137598"/>
                      <a:pt x="207753" y="133826"/>
                    </a:cubicBezTo>
                    <a:lnTo>
                      <a:pt x="157193" y="104585"/>
                    </a:lnTo>
                    <a:lnTo>
                      <a:pt x="150635" y="106871"/>
                    </a:lnTo>
                    <a:lnTo>
                      <a:pt x="143697" y="108966"/>
                    </a:lnTo>
                    <a:cubicBezTo>
                      <a:pt x="130962" y="113157"/>
                      <a:pt x="119368" y="116491"/>
                      <a:pt x="108723" y="118491"/>
                    </a:cubicBezTo>
                    <a:cubicBezTo>
                      <a:pt x="98953" y="120767"/>
                      <a:pt x="88993" y="122101"/>
                      <a:pt x="78976" y="122491"/>
                    </a:cubicBezTo>
                    <a:cubicBezTo>
                      <a:pt x="70128" y="122758"/>
                      <a:pt x="61290" y="121929"/>
                      <a:pt x="52651" y="120015"/>
                    </a:cubicBezTo>
                    <a:cubicBezTo>
                      <a:pt x="44117" y="118043"/>
                      <a:pt x="35924" y="114833"/>
                      <a:pt x="28321" y="110490"/>
                    </a:cubicBezTo>
                    <a:cubicBezTo>
                      <a:pt x="19958" y="106137"/>
                      <a:pt x="12707" y="99908"/>
                      <a:pt x="7128" y="92297"/>
                    </a:cubicBezTo>
                    <a:cubicBezTo>
                      <a:pt x="3070" y="86592"/>
                      <a:pt x="1055" y="79677"/>
                      <a:pt x="1426" y="72676"/>
                    </a:cubicBezTo>
                    <a:cubicBezTo>
                      <a:pt x="2167" y="65380"/>
                      <a:pt x="5085" y="58474"/>
                      <a:pt x="9789" y="52864"/>
                    </a:cubicBezTo>
                    <a:cubicBezTo>
                      <a:pt x="15596" y="45482"/>
                      <a:pt x="22524" y="39053"/>
                      <a:pt x="30317" y="33814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329" y="23908"/>
                    </a:lnTo>
                    <a:cubicBezTo>
                      <a:pt x="61214" y="17002"/>
                      <a:pt x="75812" y="11639"/>
                      <a:pt x="90856" y="7906"/>
                    </a:cubicBezTo>
                    <a:cubicBezTo>
                      <a:pt x="105188" y="4239"/>
                      <a:pt x="119767" y="1591"/>
                      <a:pt x="134479" y="0"/>
                    </a:cubicBezTo>
                    <a:close/>
                    <a:moveTo>
                      <a:pt x="63105" y="82772"/>
                    </a:moveTo>
                    <a:cubicBezTo>
                      <a:pt x="69786" y="86601"/>
                      <a:pt x="77494" y="88259"/>
                      <a:pt x="85154" y="87535"/>
                    </a:cubicBezTo>
                    <a:cubicBezTo>
                      <a:pt x="95475" y="86325"/>
                      <a:pt x="105635" y="84029"/>
                      <a:pt x="115471" y="80677"/>
                    </a:cubicBezTo>
                    <a:lnTo>
                      <a:pt x="67952" y="53149"/>
                    </a:lnTo>
                    <a:cubicBezTo>
                      <a:pt x="50370" y="64579"/>
                      <a:pt x="48849" y="74104"/>
                      <a:pt x="63105" y="82772"/>
                    </a:cubicBezTo>
                    <a:close/>
                    <a:moveTo>
                      <a:pt x="229992" y="96679"/>
                    </a:moveTo>
                    <a:cubicBezTo>
                      <a:pt x="222750" y="92697"/>
                      <a:pt x="214405" y="91192"/>
                      <a:pt x="206232" y="92393"/>
                    </a:cubicBezTo>
                    <a:cubicBezTo>
                      <a:pt x="194961" y="93897"/>
                      <a:pt x="183832" y="96355"/>
                      <a:pt x="172969" y="99727"/>
                    </a:cubicBezTo>
                    <a:lnTo>
                      <a:pt x="220488" y="127063"/>
                    </a:lnTo>
                    <a:cubicBezTo>
                      <a:pt x="240446" y="114776"/>
                      <a:pt x="243677" y="104585"/>
                      <a:pt x="229992" y="96679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4" name="Google Shape;1309;p27">
                <a:extLst>
                  <a:ext uri="{FF2B5EF4-FFF2-40B4-BE49-F238E27FC236}">
                    <a16:creationId xmlns:a16="http://schemas.microsoft.com/office/drawing/2014/main" xmlns="" id="{0509AB8D-DB51-45AC-8BA6-A58E2A044092}"/>
                  </a:ext>
                </a:extLst>
              </p:cNvPr>
              <p:cNvSpPr/>
              <p:nvPr/>
            </p:nvSpPr>
            <p:spPr>
              <a:xfrm>
                <a:off x="6001532" y="4053935"/>
                <a:ext cx="19007" cy="25527"/>
              </a:xfrm>
              <a:custGeom>
                <a:avLst/>
                <a:gdLst/>
                <a:ahLst/>
                <a:cxnLst/>
                <a:rect l="l" t="t" r="r" b="b"/>
                <a:pathLst>
                  <a:path w="19007" h="25527" extrusionOk="0">
                    <a:moveTo>
                      <a:pt x="0" y="17241"/>
                    </a:moveTo>
                    <a:cubicBezTo>
                      <a:pt x="475" y="16002"/>
                      <a:pt x="0" y="0"/>
                      <a:pt x="0" y="0"/>
                    </a:cubicBezTo>
                    <a:lnTo>
                      <a:pt x="19008" y="12573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5" name="Google Shape;1310;p27">
                <a:extLst>
                  <a:ext uri="{FF2B5EF4-FFF2-40B4-BE49-F238E27FC236}">
                    <a16:creationId xmlns:a16="http://schemas.microsoft.com/office/drawing/2014/main" xmlns="" id="{70C57F58-982C-4D4B-87B3-382E0D7B75BB}"/>
                  </a:ext>
                </a:extLst>
              </p:cNvPr>
              <p:cNvSpPr/>
              <p:nvPr/>
            </p:nvSpPr>
            <p:spPr>
              <a:xfrm>
                <a:off x="6128693" y="4064889"/>
                <a:ext cx="42006" cy="19716"/>
              </a:xfrm>
              <a:custGeom>
                <a:avLst/>
                <a:gdLst/>
                <a:ahLst/>
                <a:cxnLst/>
                <a:rect l="l" t="t" r="r" b="b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143"/>
                    </a:lnTo>
                    <a:lnTo>
                      <a:pt x="24045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6" name="Google Shape;1311;p27">
                <a:extLst>
                  <a:ext uri="{FF2B5EF4-FFF2-40B4-BE49-F238E27FC236}">
                    <a16:creationId xmlns:a16="http://schemas.microsoft.com/office/drawing/2014/main" xmlns="" id="{1B01CDCE-7B52-48C3-B4A1-9242812CFB86}"/>
                  </a:ext>
                </a:extLst>
              </p:cNvPr>
              <p:cNvSpPr/>
              <p:nvPr/>
            </p:nvSpPr>
            <p:spPr>
              <a:xfrm>
                <a:off x="6142758" y="4001642"/>
                <a:ext cx="31457" cy="17335"/>
              </a:xfrm>
              <a:custGeom>
                <a:avLst/>
                <a:gdLst/>
                <a:ahLst/>
                <a:cxnLst/>
                <a:rect l="l" t="t" r="r" b="b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7" name="Google Shape;1312;p27">
                <a:extLst>
                  <a:ext uri="{FF2B5EF4-FFF2-40B4-BE49-F238E27FC236}">
                    <a16:creationId xmlns:a16="http://schemas.microsoft.com/office/drawing/2014/main" xmlns="" id="{839CABDD-E87C-480A-8AA1-C2AB51EDB2F7}"/>
                  </a:ext>
                </a:extLst>
              </p:cNvPr>
              <p:cNvSpPr/>
              <p:nvPr/>
            </p:nvSpPr>
            <p:spPr>
              <a:xfrm>
                <a:off x="6043729" y="4008024"/>
                <a:ext cx="47328" cy="33146"/>
              </a:xfrm>
              <a:custGeom>
                <a:avLst/>
                <a:gdLst/>
                <a:ahLst/>
                <a:cxnLst/>
                <a:rect l="l" t="t" r="r" b="b"/>
                <a:pathLst>
                  <a:path w="47328" h="33146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329" y="25622"/>
                    </a:lnTo>
                    <a:lnTo>
                      <a:pt x="45048" y="33147"/>
                    </a:lnTo>
                    <a:cubicBezTo>
                      <a:pt x="45048" y="33147"/>
                      <a:pt x="17487" y="21431"/>
                      <a:pt x="16537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8" name="Google Shape;1313;p27">
                <a:extLst>
                  <a:ext uri="{FF2B5EF4-FFF2-40B4-BE49-F238E27FC236}">
                    <a16:creationId xmlns:a16="http://schemas.microsoft.com/office/drawing/2014/main" xmlns="" id="{AC8B6623-7BBA-4B90-93A7-004D51B9A6C3}"/>
                  </a:ext>
                </a:extLst>
              </p:cNvPr>
              <p:cNvSpPr/>
              <p:nvPr/>
            </p:nvSpPr>
            <p:spPr>
              <a:xfrm>
                <a:off x="5947360" y="3952875"/>
                <a:ext cx="58923" cy="38957"/>
              </a:xfrm>
              <a:custGeom>
                <a:avLst/>
                <a:gdLst/>
                <a:ahLst/>
                <a:cxnLst/>
                <a:rect l="l" t="t" r="r" b="b"/>
                <a:pathLst>
                  <a:path w="58923" h="38957" extrusionOk="0">
                    <a:moveTo>
                      <a:pt x="0" y="11049"/>
                    </a:moveTo>
                    <a:lnTo>
                      <a:pt x="48944" y="38957"/>
                    </a:lnTo>
                    <a:lnTo>
                      <a:pt x="58923" y="31623"/>
                    </a:lnTo>
                    <a:cubicBezTo>
                      <a:pt x="58923" y="31623"/>
                      <a:pt x="52841" y="24574"/>
                      <a:pt x="52366" y="23908"/>
                    </a:cubicBezTo>
                    <a:cubicBezTo>
                      <a:pt x="47966" y="18840"/>
                      <a:pt x="42805" y="14507"/>
                      <a:pt x="37065" y="11049"/>
                    </a:cubicBezTo>
                    <a:cubicBezTo>
                      <a:pt x="33453" y="10382"/>
                      <a:pt x="10169" y="0"/>
                      <a:pt x="1016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9" name="Google Shape;1314;p27">
                <a:extLst>
                  <a:ext uri="{FF2B5EF4-FFF2-40B4-BE49-F238E27FC236}">
                    <a16:creationId xmlns:a16="http://schemas.microsoft.com/office/drawing/2014/main" xmlns="" id="{AC7F387D-2917-405D-8CE2-398B32B8C1FA}"/>
                  </a:ext>
                </a:extLst>
              </p:cNvPr>
              <p:cNvSpPr/>
              <p:nvPr/>
            </p:nvSpPr>
            <p:spPr>
              <a:xfrm>
                <a:off x="6001532" y="3921728"/>
                <a:ext cx="27275" cy="24479"/>
              </a:xfrm>
              <a:custGeom>
                <a:avLst/>
                <a:gdLst/>
                <a:ahLst/>
                <a:cxnLst/>
                <a:rect l="l" t="t" r="r" b="b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0" name="Google Shape;1315;p27">
                <a:extLst>
                  <a:ext uri="{FF2B5EF4-FFF2-40B4-BE49-F238E27FC236}">
                    <a16:creationId xmlns:a16="http://schemas.microsoft.com/office/drawing/2014/main" xmlns="" id="{F9B6F427-046E-4D58-B644-FA2569C0CAFE}"/>
                  </a:ext>
                </a:extLst>
              </p:cNvPr>
              <p:cNvSpPr/>
              <p:nvPr/>
            </p:nvSpPr>
            <p:spPr>
              <a:xfrm>
                <a:off x="5879313" y="3916680"/>
                <a:ext cx="26040" cy="19430"/>
              </a:xfrm>
              <a:custGeom>
                <a:avLst/>
                <a:gdLst/>
                <a:ahLst/>
                <a:cxnLst/>
                <a:rect l="l" t="t" r="r" b="b"/>
                <a:pathLst>
                  <a:path w="26040" h="19430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1" name="Google Shape;1316;p27">
                <a:extLst>
                  <a:ext uri="{FF2B5EF4-FFF2-40B4-BE49-F238E27FC236}">
                    <a16:creationId xmlns:a16="http://schemas.microsoft.com/office/drawing/2014/main" xmlns="" id="{DF921AC7-40BE-4A39-904A-95DAAD1BBB42}"/>
                  </a:ext>
                </a:extLst>
              </p:cNvPr>
              <p:cNvSpPr/>
              <p:nvPr/>
            </p:nvSpPr>
            <p:spPr>
              <a:xfrm>
                <a:off x="5880264" y="3974210"/>
                <a:ext cx="30412" cy="30289"/>
              </a:xfrm>
              <a:custGeom>
                <a:avLst/>
                <a:gdLst/>
                <a:ahLst/>
                <a:cxnLst/>
                <a:rect l="l" t="t" r="r" b="b"/>
                <a:pathLst>
                  <a:path w="30412" h="30289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30412" y="0"/>
                    </a:lnTo>
                    <a:lnTo>
                      <a:pt x="23094" y="16002"/>
                    </a:lnTo>
                    <a:lnTo>
                      <a:pt x="10074" y="30290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2" name="Google Shape;1317;p27">
                <a:extLst>
                  <a:ext uri="{FF2B5EF4-FFF2-40B4-BE49-F238E27FC236}">
                    <a16:creationId xmlns:a16="http://schemas.microsoft.com/office/drawing/2014/main" xmlns="" id="{F7CF1319-F6E9-494F-AF68-231E59026752}"/>
                  </a:ext>
                </a:extLst>
              </p:cNvPr>
              <p:cNvSpPr/>
              <p:nvPr/>
            </p:nvSpPr>
            <p:spPr>
              <a:xfrm>
                <a:off x="5879313" y="3898868"/>
                <a:ext cx="294881" cy="185547"/>
              </a:xfrm>
              <a:custGeom>
                <a:avLst/>
                <a:gdLst/>
                <a:ahLst/>
                <a:cxnLst/>
                <a:rect l="l" t="t" r="r" b="b"/>
                <a:pathLst>
                  <a:path w="294881" h="185547" extrusionOk="0">
                    <a:moveTo>
                      <a:pt x="149495" y="30194"/>
                    </a:moveTo>
                    <a:cubicBezTo>
                      <a:pt x="145608" y="30185"/>
                      <a:pt x="141730" y="30499"/>
                      <a:pt x="137900" y="31147"/>
                    </a:cubicBezTo>
                    <a:cubicBezTo>
                      <a:pt x="132673" y="31909"/>
                      <a:pt x="126876" y="32957"/>
                      <a:pt x="120413" y="34290"/>
                    </a:cubicBezTo>
                    <a:cubicBezTo>
                      <a:pt x="113950" y="35624"/>
                      <a:pt x="107298" y="37338"/>
                      <a:pt x="100265" y="39434"/>
                    </a:cubicBezTo>
                    <a:cubicBezTo>
                      <a:pt x="93498" y="41481"/>
                      <a:pt x="86893" y="44034"/>
                      <a:pt x="80497" y="47054"/>
                    </a:cubicBezTo>
                    <a:lnTo>
                      <a:pt x="131247" y="76391"/>
                    </a:lnTo>
                    <a:lnTo>
                      <a:pt x="140751" y="73152"/>
                    </a:lnTo>
                    <a:cubicBezTo>
                      <a:pt x="153676" y="68866"/>
                      <a:pt x="165841" y="65246"/>
                      <a:pt x="177341" y="62198"/>
                    </a:cubicBezTo>
                    <a:cubicBezTo>
                      <a:pt x="188108" y="59360"/>
                      <a:pt x="199114" y="57541"/>
                      <a:pt x="210224" y="56769"/>
                    </a:cubicBezTo>
                    <a:cubicBezTo>
                      <a:pt x="220374" y="56160"/>
                      <a:pt x="230571" y="56864"/>
                      <a:pt x="240541" y="58865"/>
                    </a:cubicBezTo>
                    <a:cubicBezTo>
                      <a:pt x="250586" y="61055"/>
                      <a:pt x="260214" y="64846"/>
                      <a:pt x="269052" y="70104"/>
                    </a:cubicBezTo>
                    <a:cubicBezTo>
                      <a:pt x="277824" y="74505"/>
                      <a:pt x="285351" y="81058"/>
                      <a:pt x="290911" y="89154"/>
                    </a:cubicBezTo>
                    <a:cubicBezTo>
                      <a:pt x="294636" y="95079"/>
                      <a:pt x="295805" y="102261"/>
                      <a:pt x="294142" y="109061"/>
                    </a:cubicBezTo>
                    <a:cubicBezTo>
                      <a:pt x="291985" y="116539"/>
                      <a:pt x="287889" y="123311"/>
                      <a:pt x="282262" y="128683"/>
                    </a:cubicBezTo>
                    <a:cubicBezTo>
                      <a:pt x="275287" y="135684"/>
                      <a:pt x="267503" y="141827"/>
                      <a:pt x="259073" y="146971"/>
                    </a:cubicBezTo>
                    <a:lnTo>
                      <a:pt x="291386" y="166021"/>
                    </a:lnTo>
                    <a:lnTo>
                      <a:pt x="273709" y="176213"/>
                    </a:lnTo>
                    <a:lnTo>
                      <a:pt x="241111" y="157163"/>
                    </a:lnTo>
                    <a:cubicBezTo>
                      <a:pt x="225591" y="164830"/>
                      <a:pt x="209359" y="170955"/>
                      <a:pt x="192642" y="175451"/>
                    </a:cubicBezTo>
                    <a:cubicBezTo>
                      <a:pt x="175164" y="180365"/>
                      <a:pt x="157297" y="183737"/>
                      <a:pt x="139231" y="185547"/>
                    </a:cubicBezTo>
                    <a:lnTo>
                      <a:pt x="122219" y="154877"/>
                    </a:lnTo>
                    <a:cubicBezTo>
                      <a:pt x="126952" y="154800"/>
                      <a:pt x="131684" y="154448"/>
                      <a:pt x="136379" y="153829"/>
                    </a:cubicBezTo>
                    <a:cubicBezTo>
                      <a:pt x="142718" y="153067"/>
                      <a:pt x="149846" y="151829"/>
                      <a:pt x="157763" y="150114"/>
                    </a:cubicBezTo>
                    <a:cubicBezTo>
                      <a:pt x="165556" y="148495"/>
                      <a:pt x="173824" y="146304"/>
                      <a:pt x="182568" y="143828"/>
                    </a:cubicBezTo>
                    <a:cubicBezTo>
                      <a:pt x="191055" y="141256"/>
                      <a:pt x="199342" y="138074"/>
                      <a:pt x="207373" y="134303"/>
                    </a:cubicBezTo>
                    <a:lnTo>
                      <a:pt x="156812" y="105061"/>
                    </a:lnTo>
                    <a:cubicBezTo>
                      <a:pt x="154722" y="105918"/>
                      <a:pt x="152441" y="106680"/>
                      <a:pt x="150255" y="107442"/>
                    </a:cubicBezTo>
                    <a:lnTo>
                      <a:pt x="143317" y="109538"/>
                    </a:lnTo>
                    <a:cubicBezTo>
                      <a:pt x="130582" y="113729"/>
                      <a:pt x="118987" y="116967"/>
                      <a:pt x="108343" y="119063"/>
                    </a:cubicBezTo>
                    <a:cubicBezTo>
                      <a:pt x="98573" y="121339"/>
                      <a:pt x="88613" y="122673"/>
                      <a:pt x="78596" y="123063"/>
                    </a:cubicBezTo>
                    <a:cubicBezTo>
                      <a:pt x="69748" y="123425"/>
                      <a:pt x="60891" y="122587"/>
                      <a:pt x="52271" y="120587"/>
                    </a:cubicBezTo>
                    <a:cubicBezTo>
                      <a:pt x="43727" y="118663"/>
                      <a:pt x="35525" y="115453"/>
                      <a:pt x="27941" y="111062"/>
                    </a:cubicBezTo>
                    <a:cubicBezTo>
                      <a:pt x="19597" y="106671"/>
                      <a:pt x="12355" y="100451"/>
                      <a:pt x="6748" y="92869"/>
                    </a:cubicBezTo>
                    <a:cubicBezTo>
                      <a:pt x="2690" y="87163"/>
                      <a:pt x="675" y="80248"/>
                      <a:pt x="1045" y="73247"/>
                    </a:cubicBezTo>
                    <a:cubicBezTo>
                      <a:pt x="1768" y="65951"/>
                      <a:pt x="4685" y="59036"/>
                      <a:pt x="9409" y="53435"/>
                    </a:cubicBezTo>
                    <a:cubicBezTo>
                      <a:pt x="15216" y="46054"/>
                      <a:pt x="22144" y="39624"/>
                      <a:pt x="29937" y="34385"/>
                    </a:cubicBezTo>
                    <a:lnTo>
                      <a:pt x="0" y="17050"/>
                    </a:lnTo>
                    <a:lnTo>
                      <a:pt x="17582" y="6858"/>
                    </a:lnTo>
                    <a:lnTo>
                      <a:pt x="47329" y="24003"/>
                    </a:lnTo>
                    <a:cubicBezTo>
                      <a:pt x="61214" y="17069"/>
                      <a:pt x="75802" y="11668"/>
                      <a:pt x="90856" y="7906"/>
                    </a:cubicBezTo>
                    <a:cubicBezTo>
                      <a:pt x="105197" y="4286"/>
                      <a:pt x="119776" y="1639"/>
                      <a:pt x="134479" y="0"/>
                    </a:cubicBezTo>
                    <a:close/>
                    <a:moveTo>
                      <a:pt x="63105" y="83534"/>
                    </a:moveTo>
                    <a:cubicBezTo>
                      <a:pt x="69777" y="87402"/>
                      <a:pt x="77484" y="89068"/>
                      <a:pt x="85154" y="88297"/>
                    </a:cubicBezTo>
                    <a:cubicBezTo>
                      <a:pt x="95466" y="87125"/>
                      <a:pt x="105635" y="84858"/>
                      <a:pt x="115471" y="81534"/>
                    </a:cubicBezTo>
                    <a:lnTo>
                      <a:pt x="67952" y="54007"/>
                    </a:lnTo>
                    <a:cubicBezTo>
                      <a:pt x="50370" y="65437"/>
                      <a:pt x="48849" y="75248"/>
                      <a:pt x="63105" y="83534"/>
                    </a:cubicBezTo>
                    <a:close/>
                    <a:moveTo>
                      <a:pt x="229992" y="97536"/>
                    </a:moveTo>
                    <a:cubicBezTo>
                      <a:pt x="222750" y="93555"/>
                      <a:pt x="214405" y="92050"/>
                      <a:pt x="206232" y="93250"/>
                    </a:cubicBezTo>
                    <a:cubicBezTo>
                      <a:pt x="194951" y="94707"/>
                      <a:pt x="183822" y="97165"/>
                      <a:pt x="172969" y="100584"/>
                    </a:cubicBezTo>
                    <a:lnTo>
                      <a:pt x="220488" y="127921"/>
                    </a:lnTo>
                    <a:cubicBezTo>
                      <a:pt x="240512" y="115538"/>
                      <a:pt x="243677" y="105413"/>
                      <a:pt x="229992" y="97536"/>
                    </a:cubicBezTo>
                    <a:close/>
                  </a:path>
                </a:pathLst>
              </a:custGeom>
              <a:solidFill>
                <a:srgbClr val="F9CA0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" name="Google Shape;1318;p27">
              <a:extLst>
                <a:ext uri="{FF2B5EF4-FFF2-40B4-BE49-F238E27FC236}">
                  <a16:creationId xmlns:a16="http://schemas.microsoft.com/office/drawing/2014/main" xmlns="" id="{2442AE0F-4779-490B-BA88-E4F4775E2F83}"/>
                </a:ext>
              </a:extLst>
            </p:cNvPr>
            <p:cNvGrpSpPr/>
            <p:nvPr/>
          </p:nvGrpSpPr>
          <p:grpSpPr>
            <a:xfrm>
              <a:off x="3781914" y="2856896"/>
              <a:ext cx="883852" cy="621029"/>
              <a:chOff x="5591539" y="3599021"/>
              <a:chExt cx="883852" cy="621029"/>
            </a:xfrm>
          </p:grpSpPr>
          <p:sp>
            <p:nvSpPr>
              <p:cNvPr id="381" name="Google Shape;1319;p27">
                <a:extLst>
                  <a:ext uri="{FF2B5EF4-FFF2-40B4-BE49-F238E27FC236}">
                    <a16:creationId xmlns:a16="http://schemas.microsoft.com/office/drawing/2014/main" xmlns="" id="{3E9AA0E1-97C3-4A37-9817-C14AEB9CC118}"/>
                  </a:ext>
                </a:extLst>
              </p:cNvPr>
              <p:cNvSpPr/>
              <p:nvPr/>
            </p:nvSpPr>
            <p:spPr>
              <a:xfrm>
                <a:off x="5591539" y="3708558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2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2" name="Google Shape;1320;p27">
                <a:extLst>
                  <a:ext uri="{FF2B5EF4-FFF2-40B4-BE49-F238E27FC236}">
                    <a16:creationId xmlns:a16="http://schemas.microsoft.com/office/drawing/2014/main" xmlns="" id="{F9DF8CB9-67B6-460C-9186-6619F7A6F14F}"/>
                  </a:ext>
                </a:extLst>
              </p:cNvPr>
              <p:cNvSpPr/>
              <p:nvPr/>
            </p:nvSpPr>
            <p:spPr>
              <a:xfrm>
                <a:off x="5591633" y="3851719"/>
                <a:ext cx="87339" cy="116490"/>
              </a:xfrm>
              <a:custGeom>
                <a:avLst/>
                <a:gdLst/>
                <a:ahLst/>
                <a:cxnLst/>
                <a:rect l="l" t="t" r="r" b="b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3" name="Google Shape;1321;p27">
                <a:extLst>
                  <a:ext uri="{FF2B5EF4-FFF2-40B4-BE49-F238E27FC236}">
                    <a16:creationId xmlns:a16="http://schemas.microsoft.com/office/drawing/2014/main" xmlns="" id="{9542835A-BFB9-4F0A-8A72-9AD95A9EF98F}"/>
                  </a:ext>
                </a:extLst>
              </p:cNvPr>
              <p:cNvSpPr/>
              <p:nvPr/>
            </p:nvSpPr>
            <p:spPr>
              <a:xfrm>
                <a:off x="6408864" y="3854767"/>
                <a:ext cx="66526" cy="157067"/>
              </a:xfrm>
              <a:custGeom>
                <a:avLst/>
                <a:gdLst/>
                <a:ahLst/>
                <a:cxnLst/>
                <a:rect l="l" t="t" r="r" b="b"/>
                <a:pathLst>
                  <a:path w="66526" h="157067" extrusionOk="0">
                    <a:moveTo>
                      <a:pt x="66527" y="0"/>
                    </a:moveTo>
                    <a:lnTo>
                      <a:pt x="66527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4" name="Google Shape;1322;p27">
                <a:extLst>
                  <a:ext uri="{FF2B5EF4-FFF2-40B4-BE49-F238E27FC236}">
                    <a16:creationId xmlns:a16="http://schemas.microsoft.com/office/drawing/2014/main" xmlns="" id="{1B1035A4-EFEF-4673-A0E9-154D917A1556}"/>
                  </a:ext>
                </a:extLst>
              </p:cNvPr>
              <p:cNvSpPr/>
              <p:nvPr/>
            </p:nvSpPr>
            <p:spPr>
              <a:xfrm>
                <a:off x="5591539" y="3599021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2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5" name="Google Shape;1323;p27">
                <a:extLst>
                  <a:ext uri="{FF2B5EF4-FFF2-40B4-BE49-F238E27FC236}">
                    <a16:creationId xmlns:a16="http://schemas.microsoft.com/office/drawing/2014/main" xmlns="" id="{125230DA-9E86-4429-83CB-41C0542FC2EC}"/>
                  </a:ext>
                </a:extLst>
              </p:cNvPr>
              <p:cNvSpPr/>
              <p:nvPr/>
            </p:nvSpPr>
            <p:spPr>
              <a:xfrm>
                <a:off x="5717159" y="3668625"/>
                <a:ext cx="632686" cy="366117"/>
              </a:xfrm>
              <a:custGeom>
                <a:avLst/>
                <a:gdLst/>
                <a:ahLst/>
                <a:cxnLst/>
                <a:rect l="l" t="t" r="r" b="b"/>
                <a:pathLst>
                  <a:path w="632686" h="366117" extrusionOk="0">
                    <a:moveTo>
                      <a:pt x="632116" y="194048"/>
                    </a:moveTo>
                    <a:cubicBezTo>
                      <a:pt x="627555" y="237101"/>
                      <a:pt x="596952" y="279773"/>
                      <a:pt x="540025" y="312539"/>
                    </a:cubicBezTo>
                    <a:cubicBezTo>
                      <a:pt x="416476" y="383977"/>
                      <a:pt x="216136" y="383977"/>
                      <a:pt x="92587" y="312539"/>
                    </a:cubicBezTo>
                    <a:cubicBezTo>
                      <a:pt x="35564" y="279583"/>
                      <a:pt x="4962" y="237101"/>
                      <a:pt x="590" y="194048"/>
                    </a:cubicBezTo>
                    <a:cubicBezTo>
                      <a:pt x="-4732" y="143661"/>
                      <a:pt x="25965" y="92130"/>
                      <a:pt x="92587" y="53650"/>
                    </a:cubicBezTo>
                    <a:cubicBezTo>
                      <a:pt x="216136" y="-17883"/>
                      <a:pt x="416476" y="-17883"/>
                      <a:pt x="540025" y="53650"/>
                    </a:cubicBezTo>
                    <a:cubicBezTo>
                      <a:pt x="606646" y="92130"/>
                      <a:pt x="637344" y="143661"/>
                      <a:pt x="632116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6" name="Google Shape;1324;p27">
                <a:extLst>
                  <a:ext uri="{FF2B5EF4-FFF2-40B4-BE49-F238E27FC236}">
                    <a16:creationId xmlns:a16="http://schemas.microsoft.com/office/drawing/2014/main" xmlns="" id="{50BA9B3D-3623-4AF2-9585-149CBA0B2248}"/>
                  </a:ext>
                </a:extLst>
              </p:cNvPr>
              <p:cNvSpPr/>
              <p:nvPr/>
            </p:nvSpPr>
            <p:spPr>
              <a:xfrm>
                <a:off x="5717749" y="3690532"/>
                <a:ext cx="631526" cy="344209"/>
              </a:xfrm>
              <a:custGeom>
                <a:avLst/>
                <a:gdLst/>
                <a:ahLst/>
                <a:cxnLst/>
                <a:rect l="l" t="t" r="r" b="b"/>
                <a:pathLst>
                  <a:path w="631526" h="344209" extrusionOk="0">
                    <a:moveTo>
                      <a:pt x="631527" y="172141"/>
                    </a:moveTo>
                    <a:cubicBezTo>
                      <a:pt x="626965" y="215194"/>
                      <a:pt x="596363" y="257866"/>
                      <a:pt x="539435" y="290632"/>
                    </a:cubicBezTo>
                    <a:cubicBezTo>
                      <a:pt x="415886" y="362069"/>
                      <a:pt x="215546" y="362069"/>
                      <a:pt x="91997" y="290632"/>
                    </a:cubicBezTo>
                    <a:cubicBezTo>
                      <a:pt x="34974" y="257675"/>
                      <a:pt x="4372" y="215194"/>
                      <a:pt x="0" y="172141"/>
                    </a:cubicBezTo>
                    <a:cubicBezTo>
                      <a:pt x="4372" y="129088"/>
                      <a:pt x="35069" y="86416"/>
                      <a:pt x="91997" y="53650"/>
                    </a:cubicBezTo>
                    <a:cubicBezTo>
                      <a:pt x="215546" y="-17883"/>
                      <a:pt x="415886" y="-17883"/>
                      <a:pt x="539435" y="53650"/>
                    </a:cubicBezTo>
                    <a:cubicBezTo>
                      <a:pt x="596363" y="86701"/>
                      <a:pt x="626965" y="128992"/>
                      <a:pt x="631527" y="172141"/>
                    </a:cubicBezTo>
                    <a:close/>
                  </a:path>
                </a:pathLst>
              </a:custGeom>
              <a:solidFill>
                <a:srgbClr val="E8A30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7" name="Google Shape;1325;p27">
                <a:extLst>
                  <a:ext uri="{FF2B5EF4-FFF2-40B4-BE49-F238E27FC236}">
                    <a16:creationId xmlns:a16="http://schemas.microsoft.com/office/drawing/2014/main" xmlns="" id="{2F8E80FD-48ED-4174-9D73-2EDD41127E67}"/>
                  </a:ext>
                </a:extLst>
              </p:cNvPr>
              <p:cNvSpPr/>
              <p:nvPr/>
            </p:nvSpPr>
            <p:spPr>
              <a:xfrm>
                <a:off x="5879313" y="3772757"/>
                <a:ext cx="294875" cy="185547"/>
              </a:xfrm>
              <a:custGeom>
                <a:avLst/>
                <a:gdLst/>
                <a:ahLst/>
                <a:cxnLst/>
                <a:rect l="l" t="t" r="r" b="b"/>
                <a:pathLst>
                  <a:path w="294875" h="185547" extrusionOk="0">
                    <a:moveTo>
                      <a:pt x="149495" y="30004"/>
                    </a:moveTo>
                    <a:cubicBezTo>
                      <a:pt x="145608" y="29994"/>
                      <a:pt x="141730" y="30309"/>
                      <a:pt x="137900" y="30956"/>
                    </a:cubicBezTo>
                    <a:cubicBezTo>
                      <a:pt x="132673" y="31718"/>
                      <a:pt x="126876" y="32766"/>
                      <a:pt x="120413" y="34100"/>
                    </a:cubicBezTo>
                    <a:cubicBezTo>
                      <a:pt x="113950" y="35433"/>
                      <a:pt x="107298" y="37243"/>
                      <a:pt x="100265" y="39243"/>
                    </a:cubicBezTo>
                    <a:cubicBezTo>
                      <a:pt x="93498" y="41291"/>
                      <a:pt x="86893" y="43844"/>
                      <a:pt x="80497" y="46863"/>
                    </a:cubicBezTo>
                    <a:lnTo>
                      <a:pt x="131247" y="76295"/>
                    </a:lnTo>
                    <a:lnTo>
                      <a:pt x="140751" y="73057"/>
                    </a:lnTo>
                    <a:cubicBezTo>
                      <a:pt x="153676" y="68675"/>
                      <a:pt x="165841" y="65056"/>
                      <a:pt x="177341" y="62103"/>
                    </a:cubicBezTo>
                    <a:cubicBezTo>
                      <a:pt x="188099" y="59188"/>
                      <a:pt x="199114" y="57340"/>
                      <a:pt x="210224" y="56579"/>
                    </a:cubicBezTo>
                    <a:cubicBezTo>
                      <a:pt x="220374" y="55969"/>
                      <a:pt x="230571" y="56674"/>
                      <a:pt x="240541" y="58674"/>
                    </a:cubicBezTo>
                    <a:cubicBezTo>
                      <a:pt x="250586" y="60893"/>
                      <a:pt x="260214" y="64723"/>
                      <a:pt x="269052" y="70009"/>
                    </a:cubicBezTo>
                    <a:cubicBezTo>
                      <a:pt x="277853" y="74371"/>
                      <a:pt x="285380" y="80924"/>
                      <a:pt x="290911" y="89059"/>
                    </a:cubicBezTo>
                    <a:cubicBezTo>
                      <a:pt x="294627" y="94983"/>
                      <a:pt x="295796" y="102165"/>
                      <a:pt x="294142" y="108966"/>
                    </a:cubicBezTo>
                    <a:cubicBezTo>
                      <a:pt x="291985" y="116443"/>
                      <a:pt x="287889" y="123215"/>
                      <a:pt x="282262" y="128588"/>
                    </a:cubicBezTo>
                    <a:cubicBezTo>
                      <a:pt x="275287" y="135617"/>
                      <a:pt x="267503" y="141789"/>
                      <a:pt x="259073" y="146971"/>
                    </a:cubicBezTo>
                    <a:lnTo>
                      <a:pt x="291386" y="166021"/>
                    </a:lnTo>
                    <a:lnTo>
                      <a:pt x="273709" y="176213"/>
                    </a:lnTo>
                    <a:lnTo>
                      <a:pt x="241111" y="157163"/>
                    </a:lnTo>
                    <a:cubicBezTo>
                      <a:pt x="225572" y="164821"/>
                      <a:pt x="209349" y="170983"/>
                      <a:pt x="192642" y="175546"/>
                    </a:cubicBezTo>
                    <a:cubicBezTo>
                      <a:pt x="175155" y="180385"/>
                      <a:pt x="157288" y="183728"/>
                      <a:pt x="139231" y="185547"/>
                    </a:cubicBezTo>
                    <a:lnTo>
                      <a:pt x="122219" y="154972"/>
                    </a:lnTo>
                    <a:cubicBezTo>
                      <a:pt x="126952" y="154848"/>
                      <a:pt x="131684" y="154467"/>
                      <a:pt x="136379" y="153829"/>
                    </a:cubicBezTo>
                    <a:cubicBezTo>
                      <a:pt x="142747" y="153067"/>
                      <a:pt x="149875" y="151924"/>
                      <a:pt x="157763" y="150209"/>
                    </a:cubicBezTo>
                    <a:cubicBezTo>
                      <a:pt x="165651" y="148495"/>
                      <a:pt x="173824" y="146399"/>
                      <a:pt x="182568" y="143828"/>
                    </a:cubicBezTo>
                    <a:cubicBezTo>
                      <a:pt x="191055" y="141256"/>
                      <a:pt x="199342" y="138074"/>
                      <a:pt x="207373" y="134303"/>
                    </a:cubicBezTo>
                    <a:lnTo>
                      <a:pt x="156812" y="105061"/>
                    </a:lnTo>
                    <a:lnTo>
                      <a:pt x="150255" y="107347"/>
                    </a:lnTo>
                    <a:lnTo>
                      <a:pt x="143317" y="109442"/>
                    </a:lnTo>
                    <a:cubicBezTo>
                      <a:pt x="130582" y="113633"/>
                      <a:pt x="118987" y="116967"/>
                      <a:pt x="108343" y="118967"/>
                    </a:cubicBezTo>
                    <a:cubicBezTo>
                      <a:pt x="98573" y="121244"/>
                      <a:pt x="88613" y="122577"/>
                      <a:pt x="78596" y="122968"/>
                    </a:cubicBezTo>
                    <a:cubicBezTo>
                      <a:pt x="69748" y="123235"/>
                      <a:pt x="60910" y="122406"/>
                      <a:pt x="52271" y="120491"/>
                    </a:cubicBezTo>
                    <a:cubicBezTo>
                      <a:pt x="43736" y="118520"/>
                      <a:pt x="35544" y="115310"/>
                      <a:pt x="27941" y="110966"/>
                    </a:cubicBezTo>
                    <a:cubicBezTo>
                      <a:pt x="19578" y="106613"/>
                      <a:pt x="12326" y="100384"/>
                      <a:pt x="6748" y="92773"/>
                    </a:cubicBezTo>
                    <a:cubicBezTo>
                      <a:pt x="2690" y="87068"/>
                      <a:pt x="675" y="80153"/>
                      <a:pt x="1045" y="73152"/>
                    </a:cubicBezTo>
                    <a:cubicBezTo>
                      <a:pt x="1787" y="65856"/>
                      <a:pt x="4704" y="58950"/>
                      <a:pt x="9409" y="53340"/>
                    </a:cubicBezTo>
                    <a:cubicBezTo>
                      <a:pt x="15216" y="45958"/>
                      <a:pt x="22144" y="39529"/>
                      <a:pt x="29937" y="34290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329" y="23908"/>
                    </a:lnTo>
                    <a:cubicBezTo>
                      <a:pt x="61214" y="17002"/>
                      <a:pt x="75812" y="11640"/>
                      <a:pt x="90856" y="7906"/>
                    </a:cubicBezTo>
                    <a:cubicBezTo>
                      <a:pt x="105188" y="4239"/>
                      <a:pt x="119767" y="1591"/>
                      <a:pt x="134479" y="0"/>
                    </a:cubicBezTo>
                    <a:close/>
                    <a:moveTo>
                      <a:pt x="63105" y="83439"/>
                    </a:moveTo>
                    <a:cubicBezTo>
                      <a:pt x="69786" y="87278"/>
                      <a:pt x="77494" y="88916"/>
                      <a:pt x="85154" y="88106"/>
                    </a:cubicBezTo>
                    <a:cubicBezTo>
                      <a:pt x="95475" y="86982"/>
                      <a:pt x="105644" y="84715"/>
                      <a:pt x="115471" y="81344"/>
                    </a:cubicBezTo>
                    <a:lnTo>
                      <a:pt x="67952" y="53816"/>
                    </a:lnTo>
                    <a:cubicBezTo>
                      <a:pt x="50370" y="65246"/>
                      <a:pt x="48849" y="75343"/>
                      <a:pt x="63105" y="83439"/>
                    </a:cubicBezTo>
                    <a:close/>
                    <a:moveTo>
                      <a:pt x="229992" y="97346"/>
                    </a:moveTo>
                    <a:cubicBezTo>
                      <a:pt x="222750" y="93364"/>
                      <a:pt x="214405" y="91859"/>
                      <a:pt x="206232" y="93059"/>
                    </a:cubicBezTo>
                    <a:cubicBezTo>
                      <a:pt x="194951" y="94517"/>
                      <a:pt x="183822" y="96974"/>
                      <a:pt x="172969" y="100394"/>
                    </a:cubicBezTo>
                    <a:lnTo>
                      <a:pt x="220488" y="127730"/>
                    </a:lnTo>
                    <a:cubicBezTo>
                      <a:pt x="240446" y="115443"/>
                      <a:pt x="243677" y="105251"/>
                      <a:pt x="229992" y="97346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8" name="Google Shape;1326;p27">
                <a:extLst>
                  <a:ext uri="{FF2B5EF4-FFF2-40B4-BE49-F238E27FC236}">
                    <a16:creationId xmlns:a16="http://schemas.microsoft.com/office/drawing/2014/main" xmlns="" id="{DD107F05-2C4D-4F6A-B61E-0B879D60E82F}"/>
                  </a:ext>
                </a:extLst>
              </p:cNvPr>
              <p:cNvSpPr/>
              <p:nvPr/>
            </p:nvSpPr>
            <p:spPr>
              <a:xfrm>
                <a:off x="6001532" y="3910488"/>
                <a:ext cx="19007" cy="25527"/>
              </a:xfrm>
              <a:custGeom>
                <a:avLst/>
                <a:gdLst/>
                <a:ahLst/>
                <a:cxnLst/>
                <a:rect l="l" t="t" r="r" b="b"/>
                <a:pathLst>
                  <a:path w="19007" h="25527" extrusionOk="0">
                    <a:moveTo>
                      <a:pt x="0" y="17240"/>
                    </a:moveTo>
                    <a:cubicBezTo>
                      <a:pt x="475" y="16002"/>
                      <a:pt x="0" y="0"/>
                      <a:pt x="0" y="0"/>
                    </a:cubicBezTo>
                    <a:lnTo>
                      <a:pt x="19008" y="12573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9" name="Google Shape;1327;p27">
                <a:extLst>
                  <a:ext uri="{FF2B5EF4-FFF2-40B4-BE49-F238E27FC236}">
                    <a16:creationId xmlns:a16="http://schemas.microsoft.com/office/drawing/2014/main" xmlns="" id="{C236FE7C-9FAB-46DE-B083-C78AF5CA0D04}"/>
                  </a:ext>
                </a:extLst>
              </p:cNvPr>
              <p:cNvSpPr/>
              <p:nvPr/>
            </p:nvSpPr>
            <p:spPr>
              <a:xfrm>
                <a:off x="6128693" y="3921442"/>
                <a:ext cx="42006" cy="19716"/>
              </a:xfrm>
              <a:custGeom>
                <a:avLst/>
                <a:gdLst/>
                <a:ahLst/>
                <a:cxnLst/>
                <a:rect l="l" t="t" r="r" b="b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143"/>
                    </a:lnTo>
                    <a:lnTo>
                      <a:pt x="24045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0" name="Google Shape;1328;p27">
                <a:extLst>
                  <a:ext uri="{FF2B5EF4-FFF2-40B4-BE49-F238E27FC236}">
                    <a16:creationId xmlns:a16="http://schemas.microsoft.com/office/drawing/2014/main" xmlns="" id="{B7C38CFC-8800-474A-91A7-68E92E0ECFE6}"/>
                  </a:ext>
                </a:extLst>
              </p:cNvPr>
              <p:cNvSpPr/>
              <p:nvPr/>
            </p:nvSpPr>
            <p:spPr>
              <a:xfrm>
                <a:off x="6142758" y="3858196"/>
                <a:ext cx="31457" cy="17335"/>
              </a:xfrm>
              <a:custGeom>
                <a:avLst/>
                <a:gdLst/>
                <a:ahLst/>
                <a:cxnLst/>
                <a:rect l="l" t="t" r="r" b="b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1" name="Google Shape;1329;p27">
                <a:extLst>
                  <a:ext uri="{FF2B5EF4-FFF2-40B4-BE49-F238E27FC236}">
                    <a16:creationId xmlns:a16="http://schemas.microsoft.com/office/drawing/2014/main" xmlns="" id="{369AC21A-B8BF-41F9-B8B8-3C1B3530E888}"/>
                  </a:ext>
                </a:extLst>
              </p:cNvPr>
              <p:cNvSpPr/>
              <p:nvPr/>
            </p:nvSpPr>
            <p:spPr>
              <a:xfrm>
                <a:off x="6043729" y="3865054"/>
                <a:ext cx="47328" cy="33147"/>
              </a:xfrm>
              <a:custGeom>
                <a:avLst/>
                <a:gdLst/>
                <a:ahLst/>
                <a:cxnLst/>
                <a:rect l="l" t="t" r="r" b="b"/>
                <a:pathLst>
                  <a:path w="47328" h="33147" extrusionOk="0">
                    <a:moveTo>
                      <a:pt x="0" y="9525"/>
                    </a:moveTo>
                    <a:lnTo>
                      <a:pt x="10454" y="0"/>
                    </a:lnTo>
                    <a:lnTo>
                      <a:pt x="47329" y="25527"/>
                    </a:lnTo>
                    <a:lnTo>
                      <a:pt x="45048" y="33147"/>
                    </a:lnTo>
                    <a:cubicBezTo>
                      <a:pt x="45048" y="33147"/>
                      <a:pt x="17487" y="21431"/>
                      <a:pt x="16537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2" name="Google Shape;1330;p27">
                <a:extLst>
                  <a:ext uri="{FF2B5EF4-FFF2-40B4-BE49-F238E27FC236}">
                    <a16:creationId xmlns:a16="http://schemas.microsoft.com/office/drawing/2014/main" xmlns="" id="{BA72CDBB-DECE-40AE-A251-2CCF4A9CDED4}"/>
                  </a:ext>
                </a:extLst>
              </p:cNvPr>
              <p:cNvSpPr/>
              <p:nvPr/>
            </p:nvSpPr>
            <p:spPr>
              <a:xfrm>
                <a:off x="5947360" y="3809142"/>
                <a:ext cx="58828" cy="38957"/>
              </a:xfrm>
              <a:custGeom>
                <a:avLst/>
                <a:gdLst/>
                <a:ahLst/>
                <a:cxnLst/>
                <a:rect l="l" t="t" r="r" b="b"/>
                <a:pathLst>
                  <a:path w="58828" h="38957" extrusionOk="0">
                    <a:moveTo>
                      <a:pt x="0" y="11335"/>
                    </a:moveTo>
                    <a:lnTo>
                      <a:pt x="48849" y="38957"/>
                    </a:lnTo>
                    <a:lnTo>
                      <a:pt x="58828" y="31623"/>
                    </a:lnTo>
                    <a:cubicBezTo>
                      <a:pt x="58828" y="31623"/>
                      <a:pt x="52746" y="24574"/>
                      <a:pt x="52271" y="23908"/>
                    </a:cubicBezTo>
                    <a:cubicBezTo>
                      <a:pt x="47871" y="18840"/>
                      <a:pt x="42710" y="14507"/>
                      <a:pt x="36970" y="11049"/>
                    </a:cubicBezTo>
                    <a:cubicBezTo>
                      <a:pt x="33358" y="10382"/>
                      <a:pt x="10074" y="0"/>
                      <a:pt x="1007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3" name="Google Shape;1331;p27">
                <a:extLst>
                  <a:ext uri="{FF2B5EF4-FFF2-40B4-BE49-F238E27FC236}">
                    <a16:creationId xmlns:a16="http://schemas.microsoft.com/office/drawing/2014/main" xmlns="" id="{2F5C717E-662E-490B-80FB-D530188569B4}"/>
                  </a:ext>
                </a:extLst>
              </p:cNvPr>
              <p:cNvSpPr/>
              <p:nvPr/>
            </p:nvSpPr>
            <p:spPr>
              <a:xfrm>
                <a:off x="6001532" y="3778281"/>
                <a:ext cx="27275" cy="24479"/>
              </a:xfrm>
              <a:custGeom>
                <a:avLst/>
                <a:gdLst/>
                <a:ahLst/>
                <a:cxnLst/>
                <a:rect l="l" t="t" r="r" b="b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4" name="Google Shape;1332;p27">
                <a:extLst>
                  <a:ext uri="{FF2B5EF4-FFF2-40B4-BE49-F238E27FC236}">
                    <a16:creationId xmlns:a16="http://schemas.microsoft.com/office/drawing/2014/main" xmlns="" id="{C28C4204-9506-4E90-AC2C-4085BCFB636A}"/>
                  </a:ext>
                </a:extLst>
              </p:cNvPr>
              <p:cNvSpPr/>
              <p:nvPr/>
            </p:nvSpPr>
            <p:spPr>
              <a:xfrm>
                <a:off x="5879313" y="3773233"/>
                <a:ext cx="26040" cy="19430"/>
              </a:xfrm>
              <a:custGeom>
                <a:avLst/>
                <a:gdLst/>
                <a:ahLst/>
                <a:cxnLst/>
                <a:rect l="l" t="t" r="r" b="b"/>
                <a:pathLst>
                  <a:path w="26040" h="19430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5" name="Google Shape;1333;p27">
                <a:extLst>
                  <a:ext uri="{FF2B5EF4-FFF2-40B4-BE49-F238E27FC236}">
                    <a16:creationId xmlns:a16="http://schemas.microsoft.com/office/drawing/2014/main" xmlns="" id="{E9FDD242-848D-424D-BE87-108550E805CD}"/>
                  </a:ext>
                </a:extLst>
              </p:cNvPr>
              <p:cNvSpPr/>
              <p:nvPr/>
            </p:nvSpPr>
            <p:spPr>
              <a:xfrm>
                <a:off x="5880264" y="3830764"/>
                <a:ext cx="30412" cy="30289"/>
              </a:xfrm>
              <a:custGeom>
                <a:avLst/>
                <a:gdLst/>
                <a:ahLst/>
                <a:cxnLst/>
                <a:rect l="l" t="t" r="r" b="b"/>
                <a:pathLst>
                  <a:path w="30412" h="30289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30412" y="0"/>
                    </a:lnTo>
                    <a:lnTo>
                      <a:pt x="23094" y="16002"/>
                    </a:lnTo>
                    <a:lnTo>
                      <a:pt x="10074" y="3028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6" name="Google Shape;1334;p27">
                <a:extLst>
                  <a:ext uri="{FF2B5EF4-FFF2-40B4-BE49-F238E27FC236}">
                    <a16:creationId xmlns:a16="http://schemas.microsoft.com/office/drawing/2014/main" xmlns="" id="{A1AF994A-0A73-4982-872E-588003F5F6D2}"/>
                  </a:ext>
                </a:extLst>
              </p:cNvPr>
              <p:cNvSpPr/>
              <p:nvPr/>
            </p:nvSpPr>
            <p:spPr>
              <a:xfrm>
                <a:off x="5879313" y="3755421"/>
                <a:ext cx="294881" cy="185547"/>
              </a:xfrm>
              <a:custGeom>
                <a:avLst/>
                <a:gdLst/>
                <a:ahLst/>
                <a:cxnLst/>
                <a:rect l="l" t="t" r="r" b="b"/>
                <a:pathLst>
                  <a:path w="294881" h="185547" extrusionOk="0">
                    <a:moveTo>
                      <a:pt x="149495" y="30194"/>
                    </a:moveTo>
                    <a:cubicBezTo>
                      <a:pt x="145608" y="30185"/>
                      <a:pt x="141730" y="30499"/>
                      <a:pt x="137900" y="31147"/>
                    </a:cubicBezTo>
                    <a:cubicBezTo>
                      <a:pt x="132673" y="31909"/>
                      <a:pt x="126876" y="32861"/>
                      <a:pt x="120413" y="34290"/>
                    </a:cubicBezTo>
                    <a:cubicBezTo>
                      <a:pt x="113950" y="35719"/>
                      <a:pt x="107298" y="37338"/>
                      <a:pt x="100265" y="39434"/>
                    </a:cubicBezTo>
                    <a:cubicBezTo>
                      <a:pt x="93498" y="41481"/>
                      <a:pt x="86893" y="44034"/>
                      <a:pt x="80497" y="47054"/>
                    </a:cubicBezTo>
                    <a:lnTo>
                      <a:pt x="131247" y="76391"/>
                    </a:lnTo>
                    <a:lnTo>
                      <a:pt x="140751" y="73152"/>
                    </a:lnTo>
                    <a:cubicBezTo>
                      <a:pt x="153676" y="68866"/>
                      <a:pt x="165841" y="65246"/>
                      <a:pt x="177341" y="62198"/>
                    </a:cubicBezTo>
                    <a:cubicBezTo>
                      <a:pt x="188108" y="59360"/>
                      <a:pt x="199114" y="57541"/>
                      <a:pt x="210224" y="56769"/>
                    </a:cubicBezTo>
                    <a:cubicBezTo>
                      <a:pt x="220374" y="56159"/>
                      <a:pt x="230571" y="56864"/>
                      <a:pt x="240541" y="58865"/>
                    </a:cubicBezTo>
                    <a:cubicBezTo>
                      <a:pt x="250586" y="61055"/>
                      <a:pt x="260214" y="64846"/>
                      <a:pt x="269052" y="70104"/>
                    </a:cubicBezTo>
                    <a:cubicBezTo>
                      <a:pt x="277824" y="74505"/>
                      <a:pt x="285351" y="81058"/>
                      <a:pt x="290911" y="89154"/>
                    </a:cubicBezTo>
                    <a:cubicBezTo>
                      <a:pt x="294636" y="95079"/>
                      <a:pt x="295805" y="102261"/>
                      <a:pt x="294142" y="109061"/>
                    </a:cubicBezTo>
                    <a:cubicBezTo>
                      <a:pt x="291985" y="116539"/>
                      <a:pt x="287889" y="123311"/>
                      <a:pt x="282262" y="128683"/>
                    </a:cubicBezTo>
                    <a:cubicBezTo>
                      <a:pt x="275287" y="135684"/>
                      <a:pt x="267503" y="141827"/>
                      <a:pt x="259073" y="146971"/>
                    </a:cubicBezTo>
                    <a:lnTo>
                      <a:pt x="291386" y="166021"/>
                    </a:lnTo>
                    <a:lnTo>
                      <a:pt x="273709" y="176213"/>
                    </a:lnTo>
                    <a:lnTo>
                      <a:pt x="241111" y="157163"/>
                    </a:lnTo>
                    <a:cubicBezTo>
                      <a:pt x="225591" y="164830"/>
                      <a:pt x="209359" y="170955"/>
                      <a:pt x="192642" y="175451"/>
                    </a:cubicBezTo>
                    <a:cubicBezTo>
                      <a:pt x="175155" y="180318"/>
                      <a:pt x="157288" y="183690"/>
                      <a:pt x="139231" y="185547"/>
                    </a:cubicBezTo>
                    <a:lnTo>
                      <a:pt x="122219" y="154877"/>
                    </a:lnTo>
                    <a:cubicBezTo>
                      <a:pt x="126952" y="154800"/>
                      <a:pt x="131684" y="154448"/>
                      <a:pt x="136379" y="153829"/>
                    </a:cubicBezTo>
                    <a:cubicBezTo>
                      <a:pt x="142718" y="153067"/>
                      <a:pt x="149846" y="151829"/>
                      <a:pt x="157763" y="150114"/>
                    </a:cubicBezTo>
                    <a:cubicBezTo>
                      <a:pt x="165556" y="148495"/>
                      <a:pt x="173824" y="146304"/>
                      <a:pt x="182568" y="143828"/>
                    </a:cubicBezTo>
                    <a:cubicBezTo>
                      <a:pt x="191055" y="141256"/>
                      <a:pt x="199342" y="138074"/>
                      <a:pt x="207373" y="134303"/>
                    </a:cubicBezTo>
                    <a:lnTo>
                      <a:pt x="156812" y="105061"/>
                    </a:lnTo>
                    <a:cubicBezTo>
                      <a:pt x="154722" y="105918"/>
                      <a:pt x="152441" y="106680"/>
                      <a:pt x="150255" y="107347"/>
                    </a:cubicBezTo>
                    <a:lnTo>
                      <a:pt x="143317" y="109538"/>
                    </a:lnTo>
                    <a:cubicBezTo>
                      <a:pt x="130582" y="113729"/>
                      <a:pt x="118987" y="116967"/>
                      <a:pt x="108343" y="119063"/>
                    </a:cubicBezTo>
                    <a:cubicBezTo>
                      <a:pt x="98573" y="121339"/>
                      <a:pt x="88613" y="122672"/>
                      <a:pt x="78596" y="123063"/>
                    </a:cubicBezTo>
                    <a:cubicBezTo>
                      <a:pt x="69748" y="123425"/>
                      <a:pt x="60891" y="122587"/>
                      <a:pt x="52271" y="120587"/>
                    </a:cubicBezTo>
                    <a:cubicBezTo>
                      <a:pt x="43727" y="118663"/>
                      <a:pt x="35525" y="115453"/>
                      <a:pt x="27941" y="111062"/>
                    </a:cubicBezTo>
                    <a:cubicBezTo>
                      <a:pt x="19597" y="106671"/>
                      <a:pt x="12355" y="100451"/>
                      <a:pt x="6748" y="92869"/>
                    </a:cubicBezTo>
                    <a:cubicBezTo>
                      <a:pt x="2690" y="87163"/>
                      <a:pt x="684" y="80248"/>
                      <a:pt x="1045" y="73247"/>
                    </a:cubicBezTo>
                    <a:cubicBezTo>
                      <a:pt x="1768" y="65951"/>
                      <a:pt x="4685" y="59036"/>
                      <a:pt x="9409" y="53435"/>
                    </a:cubicBezTo>
                    <a:cubicBezTo>
                      <a:pt x="15216" y="46054"/>
                      <a:pt x="22144" y="39624"/>
                      <a:pt x="29937" y="34385"/>
                    </a:cubicBezTo>
                    <a:lnTo>
                      <a:pt x="0" y="17050"/>
                    </a:lnTo>
                    <a:lnTo>
                      <a:pt x="17582" y="6858"/>
                    </a:lnTo>
                    <a:lnTo>
                      <a:pt x="47329" y="24003"/>
                    </a:lnTo>
                    <a:cubicBezTo>
                      <a:pt x="61214" y="17069"/>
                      <a:pt x="75802" y="11668"/>
                      <a:pt x="90856" y="7906"/>
                    </a:cubicBezTo>
                    <a:cubicBezTo>
                      <a:pt x="105197" y="4286"/>
                      <a:pt x="119776" y="1638"/>
                      <a:pt x="134479" y="0"/>
                    </a:cubicBezTo>
                    <a:close/>
                    <a:moveTo>
                      <a:pt x="63105" y="83534"/>
                    </a:moveTo>
                    <a:cubicBezTo>
                      <a:pt x="69777" y="87402"/>
                      <a:pt x="77484" y="89068"/>
                      <a:pt x="85154" y="88297"/>
                    </a:cubicBezTo>
                    <a:cubicBezTo>
                      <a:pt x="95466" y="87125"/>
                      <a:pt x="105635" y="84858"/>
                      <a:pt x="115471" y="81534"/>
                    </a:cubicBezTo>
                    <a:lnTo>
                      <a:pt x="67952" y="54007"/>
                    </a:lnTo>
                    <a:cubicBezTo>
                      <a:pt x="50370" y="65437"/>
                      <a:pt x="48849" y="75248"/>
                      <a:pt x="63105" y="83153"/>
                    </a:cubicBezTo>
                    <a:close/>
                    <a:moveTo>
                      <a:pt x="229992" y="97536"/>
                    </a:moveTo>
                    <a:cubicBezTo>
                      <a:pt x="222750" y="93555"/>
                      <a:pt x="214405" y="92050"/>
                      <a:pt x="206232" y="93250"/>
                    </a:cubicBezTo>
                    <a:cubicBezTo>
                      <a:pt x="194951" y="94707"/>
                      <a:pt x="183822" y="97165"/>
                      <a:pt x="172969" y="100584"/>
                    </a:cubicBezTo>
                    <a:lnTo>
                      <a:pt x="220488" y="127921"/>
                    </a:lnTo>
                    <a:cubicBezTo>
                      <a:pt x="240512" y="115538"/>
                      <a:pt x="243677" y="105413"/>
                      <a:pt x="229992" y="97536"/>
                    </a:cubicBezTo>
                    <a:close/>
                  </a:path>
                </a:pathLst>
              </a:custGeom>
              <a:solidFill>
                <a:srgbClr val="F9CA0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" name="Google Shape;1335;p27">
              <a:extLst>
                <a:ext uri="{FF2B5EF4-FFF2-40B4-BE49-F238E27FC236}">
                  <a16:creationId xmlns:a16="http://schemas.microsoft.com/office/drawing/2014/main" xmlns="" id="{22A8D36C-723B-4BA3-832F-EF5A4AAA6C9B}"/>
                </a:ext>
              </a:extLst>
            </p:cNvPr>
            <p:cNvGrpSpPr/>
            <p:nvPr/>
          </p:nvGrpSpPr>
          <p:grpSpPr>
            <a:xfrm>
              <a:off x="3810520" y="2694304"/>
              <a:ext cx="883852" cy="621125"/>
              <a:chOff x="5620145" y="3436429"/>
              <a:chExt cx="883852" cy="621125"/>
            </a:xfrm>
          </p:grpSpPr>
          <p:sp>
            <p:nvSpPr>
              <p:cNvPr id="365" name="Google Shape;1336;p27">
                <a:extLst>
                  <a:ext uri="{FF2B5EF4-FFF2-40B4-BE49-F238E27FC236}">
                    <a16:creationId xmlns:a16="http://schemas.microsoft.com/office/drawing/2014/main" xmlns="" id="{3054126C-FF1C-4ABB-9575-B9840532EFBF}"/>
                  </a:ext>
                </a:extLst>
              </p:cNvPr>
              <p:cNvSpPr/>
              <p:nvPr/>
            </p:nvSpPr>
            <p:spPr>
              <a:xfrm>
                <a:off x="5620145" y="3546062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2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6" name="Google Shape;1337;p27">
                <a:extLst>
                  <a:ext uri="{FF2B5EF4-FFF2-40B4-BE49-F238E27FC236}">
                    <a16:creationId xmlns:a16="http://schemas.microsoft.com/office/drawing/2014/main" xmlns="" id="{CE5971EF-6B8D-4B49-AB90-15200ED44A1C}"/>
                  </a:ext>
                </a:extLst>
              </p:cNvPr>
              <p:cNvSpPr/>
              <p:nvPr/>
            </p:nvSpPr>
            <p:spPr>
              <a:xfrm>
                <a:off x="5620240" y="3689127"/>
                <a:ext cx="87339" cy="116490"/>
              </a:xfrm>
              <a:custGeom>
                <a:avLst/>
                <a:gdLst/>
                <a:ahLst/>
                <a:cxnLst/>
                <a:rect l="l" t="t" r="r" b="b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7" name="Google Shape;1338;p27">
                <a:extLst>
                  <a:ext uri="{FF2B5EF4-FFF2-40B4-BE49-F238E27FC236}">
                    <a16:creationId xmlns:a16="http://schemas.microsoft.com/office/drawing/2014/main" xmlns="" id="{B75EA351-821E-4FF4-AA58-635EDA207B92}"/>
                  </a:ext>
                </a:extLst>
              </p:cNvPr>
              <p:cNvSpPr/>
              <p:nvPr/>
            </p:nvSpPr>
            <p:spPr>
              <a:xfrm>
                <a:off x="6437470" y="3692175"/>
                <a:ext cx="66526" cy="157067"/>
              </a:xfrm>
              <a:custGeom>
                <a:avLst/>
                <a:gdLst/>
                <a:ahLst/>
                <a:cxnLst/>
                <a:rect l="l" t="t" r="r" b="b"/>
                <a:pathLst>
                  <a:path w="66526" h="157067" extrusionOk="0">
                    <a:moveTo>
                      <a:pt x="66527" y="0"/>
                    </a:moveTo>
                    <a:lnTo>
                      <a:pt x="66527" y="109633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8" name="Google Shape;1339;p27">
                <a:extLst>
                  <a:ext uri="{FF2B5EF4-FFF2-40B4-BE49-F238E27FC236}">
                    <a16:creationId xmlns:a16="http://schemas.microsoft.com/office/drawing/2014/main" xmlns="" id="{06C5F8E3-739A-4A56-9A99-0EC3ED9B826B}"/>
                  </a:ext>
                </a:extLst>
              </p:cNvPr>
              <p:cNvSpPr/>
              <p:nvPr/>
            </p:nvSpPr>
            <p:spPr>
              <a:xfrm>
                <a:off x="5620145" y="3436429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9" name="Google Shape;1340;p27">
                <a:extLst>
                  <a:ext uri="{FF2B5EF4-FFF2-40B4-BE49-F238E27FC236}">
                    <a16:creationId xmlns:a16="http://schemas.microsoft.com/office/drawing/2014/main" xmlns="" id="{7EBED47F-3358-4497-B08F-A5C6C67D8FA0}"/>
                  </a:ext>
                </a:extLst>
              </p:cNvPr>
              <p:cNvSpPr/>
              <p:nvPr/>
            </p:nvSpPr>
            <p:spPr>
              <a:xfrm>
                <a:off x="5745842" y="3506057"/>
                <a:ext cx="632610" cy="366093"/>
              </a:xfrm>
              <a:custGeom>
                <a:avLst/>
                <a:gdLst/>
                <a:ahLst/>
                <a:cxnLst/>
                <a:rect l="l" t="t" r="r" b="b"/>
                <a:pathLst>
                  <a:path w="632610" h="366093" extrusionOk="0">
                    <a:moveTo>
                      <a:pt x="632040" y="194024"/>
                    </a:moveTo>
                    <a:cubicBezTo>
                      <a:pt x="627573" y="237077"/>
                      <a:pt x="596971" y="279749"/>
                      <a:pt x="539948" y="312515"/>
                    </a:cubicBezTo>
                    <a:cubicBezTo>
                      <a:pt x="416399" y="383953"/>
                      <a:pt x="216059" y="383953"/>
                      <a:pt x="92510" y="312515"/>
                    </a:cubicBezTo>
                    <a:cubicBezTo>
                      <a:pt x="35487" y="279559"/>
                      <a:pt x="4980" y="237077"/>
                      <a:pt x="608" y="194024"/>
                    </a:cubicBezTo>
                    <a:cubicBezTo>
                      <a:pt x="-4809" y="143637"/>
                      <a:pt x="25983" y="92107"/>
                      <a:pt x="92510" y="53721"/>
                    </a:cubicBezTo>
                    <a:cubicBezTo>
                      <a:pt x="216059" y="-17907"/>
                      <a:pt x="416399" y="-17907"/>
                      <a:pt x="539948" y="53721"/>
                    </a:cubicBezTo>
                    <a:cubicBezTo>
                      <a:pt x="606569" y="92107"/>
                      <a:pt x="637267" y="143637"/>
                      <a:pt x="632040" y="194024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0" name="Google Shape;1341;p27">
                <a:extLst>
                  <a:ext uri="{FF2B5EF4-FFF2-40B4-BE49-F238E27FC236}">
                    <a16:creationId xmlns:a16="http://schemas.microsoft.com/office/drawing/2014/main" xmlns="" id="{F7D53623-6E5A-4183-B52B-CE59599F3FE5}"/>
                  </a:ext>
                </a:extLst>
              </p:cNvPr>
              <p:cNvSpPr/>
              <p:nvPr/>
            </p:nvSpPr>
            <p:spPr>
              <a:xfrm>
                <a:off x="5746450" y="3527964"/>
                <a:ext cx="631431" cy="344185"/>
              </a:xfrm>
              <a:custGeom>
                <a:avLst/>
                <a:gdLst/>
                <a:ahLst/>
                <a:cxnLst/>
                <a:rect l="l" t="t" r="r" b="b"/>
                <a:pathLst>
                  <a:path w="631431" h="344185" extrusionOk="0">
                    <a:moveTo>
                      <a:pt x="631432" y="172117"/>
                    </a:moveTo>
                    <a:cubicBezTo>
                      <a:pt x="626965" y="215170"/>
                      <a:pt x="596363" y="257842"/>
                      <a:pt x="539340" y="290608"/>
                    </a:cubicBezTo>
                    <a:cubicBezTo>
                      <a:pt x="415791" y="362045"/>
                      <a:pt x="215451" y="362045"/>
                      <a:pt x="91902" y="290608"/>
                    </a:cubicBezTo>
                    <a:cubicBezTo>
                      <a:pt x="34879" y="257651"/>
                      <a:pt x="4372" y="215170"/>
                      <a:pt x="0" y="172117"/>
                    </a:cubicBezTo>
                    <a:cubicBezTo>
                      <a:pt x="4372" y="129064"/>
                      <a:pt x="34974" y="86392"/>
                      <a:pt x="91902" y="53721"/>
                    </a:cubicBezTo>
                    <a:cubicBezTo>
                      <a:pt x="215451" y="-17907"/>
                      <a:pt x="415791" y="-17907"/>
                      <a:pt x="539340" y="53721"/>
                    </a:cubicBezTo>
                    <a:cubicBezTo>
                      <a:pt x="596363" y="86677"/>
                      <a:pt x="626965" y="129064"/>
                      <a:pt x="631432" y="172117"/>
                    </a:cubicBezTo>
                    <a:close/>
                  </a:path>
                </a:pathLst>
              </a:custGeom>
              <a:solidFill>
                <a:srgbClr val="E8A30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1" name="Google Shape;1342;p27">
                <a:extLst>
                  <a:ext uri="{FF2B5EF4-FFF2-40B4-BE49-F238E27FC236}">
                    <a16:creationId xmlns:a16="http://schemas.microsoft.com/office/drawing/2014/main" xmlns="" id="{A146DC03-02B1-4A06-8919-011D5BD8A731}"/>
                  </a:ext>
                </a:extLst>
              </p:cNvPr>
              <p:cNvSpPr/>
              <p:nvPr/>
            </p:nvSpPr>
            <p:spPr>
              <a:xfrm>
                <a:off x="5908110" y="3610832"/>
                <a:ext cx="294341" cy="184880"/>
              </a:xfrm>
              <a:custGeom>
                <a:avLst/>
                <a:gdLst/>
                <a:ahLst/>
                <a:cxnLst/>
                <a:rect l="l" t="t" r="r" b="b"/>
                <a:pathLst>
                  <a:path w="294341" h="184880" extrusionOk="0">
                    <a:moveTo>
                      <a:pt x="149305" y="29337"/>
                    </a:moveTo>
                    <a:cubicBezTo>
                      <a:pt x="145418" y="29328"/>
                      <a:pt x="141540" y="29642"/>
                      <a:pt x="137710" y="30289"/>
                    </a:cubicBezTo>
                    <a:cubicBezTo>
                      <a:pt x="132578" y="31052"/>
                      <a:pt x="126685" y="32099"/>
                      <a:pt x="120223" y="33433"/>
                    </a:cubicBezTo>
                    <a:cubicBezTo>
                      <a:pt x="113760" y="34766"/>
                      <a:pt x="107108" y="36576"/>
                      <a:pt x="100170" y="38671"/>
                    </a:cubicBezTo>
                    <a:cubicBezTo>
                      <a:pt x="93365" y="40672"/>
                      <a:pt x="86732" y="43186"/>
                      <a:pt x="80307" y="46196"/>
                    </a:cubicBezTo>
                    <a:lnTo>
                      <a:pt x="131152" y="75629"/>
                    </a:lnTo>
                    <a:lnTo>
                      <a:pt x="140181" y="72390"/>
                    </a:lnTo>
                    <a:cubicBezTo>
                      <a:pt x="153106" y="68104"/>
                      <a:pt x="165366" y="64389"/>
                      <a:pt x="176770" y="61436"/>
                    </a:cubicBezTo>
                    <a:cubicBezTo>
                      <a:pt x="187519" y="58512"/>
                      <a:pt x="198534" y="56693"/>
                      <a:pt x="209654" y="56007"/>
                    </a:cubicBezTo>
                    <a:cubicBezTo>
                      <a:pt x="219804" y="55312"/>
                      <a:pt x="230001" y="55988"/>
                      <a:pt x="239971" y="58007"/>
                    </a:cubicBezTo>
                    <a:cubicBezTo>
                      <a:pt x="250026" y="60217"/>
                      <a:pt x="259653" y="64046"/>
                      <a:pt x="268482" y="69342"/>
                    </a:cubicBezTo>
                    <a:cubicBezTo>
                      <a:pt x="277264" y="73733"/>
                      <a:pt x="284781" y="80286"/>
                      <a:pt x="290341" y="88392"/>
                    </a:cubicBezTo>
                    <a:cubicBezTo>
                      <a:pt x="294114" y="94297"/>
                      <a:pt x="295283" y="101498"/>
                      <a:pt x="293572" y="108299"/>
                    </a:cubicBezTo>
                    <a:cubicBezTo>
                      <a:pt x="291434" y="115786"/>
                      <a:pt x="287328" y="122568"/>
                      <a:pt x="281692" y="127921"/>
                    </a:cubicBezTo>
                    <a:cubicBezTo>
                      <a:pt x="274717" y="134950"/>
                      <a:pt x="266933" y="141122"/>
                      <a:pt x="258503" y="146304"/>
                    </a:cubicBezTo>
                    <a:lnTo>
                      <a:pt x="290816" y="165354"/>
                    </a:lnTo>
                    <a:lnTo>
                      <a:pt x="273139" y="175546"/>
                    </a:lnTo>
                    <a:lnTo>
                      <a:pt x="240541" y="156496"/>
                    </a:lnTo>
                    <a:cubicBezTo>
                      <a:pt x="225021" y="164202"/>
                      <a:pt x="208789" y="170355"/>
                      <a:pt x="192072" y="174879"/>
                    </a:cubicBezTo>
                    <a:cubicBezTo>
                      <a:pt x="174585" y="179718"/>
                      <a:pt x="156717" y="183071"/>
                      <a:pt x="138660" y="184880"/>
                    </a:cubicBezTo>
                    <a:lnTo>
                      <a:pt x="121648" y="154305"/>
                    </a:lnTo>
                    <a:cubicBezTo>
                      <a:pt x="126419" y="154181"/>
                      <a:pt x="131181" y="153800"/>
                      <a:pt x="135904" y="153162"/>
                    </a:cubicBezTo>
                    <a:cubicBezTo>
                      <a:pt x="143061" y="152343"/>
                      <a:pt x="150169" y="151133"/>
                      <a:pt x="157193" y="149543"/>
                    </a:cubicBezTo>
                    <a:cubicBezTo>
                      <a:pt x="164986" y="147828"/>
                      <a:pt x="173254" y="145733"/>
                      <a:pt x="181998" y="143161"/>
                    </a:cubicBezTo>
                    <a:cubicBezTo>
                      <a:pt x="190494" y="140608"/>
                      <a:pt x="198781" y="137427"/>
                      <a:pt x="206802" y="133636"/>
                    </a:cubicBezTo>
                    <a:lnTo>
                      <a:pt x="156337" y="104394"/>
                    </a:lnTo>
                    <a:lnTo>
                      <a:pt x="149685" y="106680"/>
                    </a:lnTo>
                    <a:lnTo>
                      <a:pt x="142747" y="108776"/>
                    </a:lnTo>
                    <a:cubicBezTo>
                      <a:pt x="130012" y="112967"/>
                      <a:pt x="118417" y="116300"/>
                      <a:pt x="107773" y="118301"/>
                    </a:cubicBezTo>
                    <a:cubicBezTo>
                      <a:pt x="98212" y="120768"/>
                      <a:pt x="88442" y="122330"/>
                      <a:pt x="78596" y="122968"/>
                    </a:cubicBezTo>
                    <a:cubicBezTo>
                      <a:pt x="69748" y="123282"/>
                      <a:pt x="60900" y="122444"/>
                      <a:pt x="52271" y="120491"/>
                    </a:cubicBezTo>
                    <a:cubicBezTo>
                      <a:pt x="43736" y="118548"/>
                      <a:pt x="35535" y="115338"/>
                      <a:pt x="27941" y="110966"/>
                    </a:cubicBezTo>
                    <a:cubicBezTo>
                      <a:pt x="19578" y="106613"/>
                      <a:pt x="12326" y="100384"/>
                      <a:pt x="6748" y="92773"/>
                    </a:cubicBezTo>
                    <a:cubicBezTo>
                      <a:pt x="2671" y="87078"/>
                      <a:pt x="656" y="80153"/>
                      <a:pt x="1045" y="73152"/>
                    </a:cubicBezTo>
                    <a:cubicBezTo>
                      <a:pt x="1787" y="65856"/>
                      <a:pt x="4704" y="58950"/>
                      <a:pt x="9409" y="53340"/>
                    </a:cubicBezTo>
                    <a:cubicBezTo>
                      <a:pt x="15244" y="45977"/>
                      <a:pt x="22163" y="39557"/>
                      <a:pt x="29937" y="34290"/>
                    </a:cubicBezTo>
                    <a:lnTo>
                      <a:pt x="0" y="16954"/>
                    </a:lnTo>
                    <a:lnTo>
                      <a:pt x="17677" y="6763"/>
                    </a:lnTo>
                    <a:lnTo>
                      <a:pt x="47329" y="23908"/>
                    </a:lnTo>
                    <a:cubicBezTo>
                      <a:pt x="61261" y="17031"/>
                      <a:pt x="75878" y="11668"/>
                      <a:pt x="90951" y="7906"/>
                    </a:cubicBezTo>
                    <a:cubicBezTo>
                      <a:pt x="105283" y="4220"/>
                      <a:pt x="119862" y="1581"/>
                      <a:pt x="134574" y="0"/>
                    </a:cubicBezTo>
                    <a:close/>
                    <a:moveTo>
                      <a:pt x="63010" y="82772"/>
                    </a:moveTo>
                    <a:cubicBezTo>
                      <a:pt x="69663" y="86601"/>
                      <a:pt x="77332" y="88259"/>
                      <a:pt x="84964" y="87535"/>
                    </a:cubicBezTo>
                    <a:cubicBezTo>
                      <a:pt x="95295" y="86373"/>
                      <a:pt x="105454" y="84068"/>
                      <a:pt x="115281" y="80677"/>
                    </a:cubicBezTo>
                    <a:lnTo>
                      <a:pt x="67762" y="53150"/>
                    </a:lnTo>
                    <a:cubicBezTo>
                      <a:pt x="50085" y="64579"/>
                      <a:pt x="48659" y="74486"/>
                      <a:pt x="63010" y="82772"/>
                    </a:cubicBezTo>
                    <a:close/>
                    <a:moveTo>
                      <a:pt x="229802" y="96679"/>
                    </a:moveTo>
                    <a:cubicBezTo>
                      <a:pt x="222541" y="92745"/>
                      <a:pt x="214215" y="91240"/>
                      <a:pt x="206042" y="92393"/>
                    </a:cubicBezTo>
                    <a:cubicBezTo>
                      <a:pt x="194799" y="93897"/>
                      <a:pt x="183708" y="96355"/>
                      <a:pt x="172874" y="99727"/>
                    </a:cubicBezTo>
                    <a:lnTo>
                      <a:pt x="220393" y="127063"/>
                    </a:lnTo>
                    <a:cubicBezTo>
                      <a:pt x="240161" y="114776"/>
                      <a:pt x="243487" y="104585"/>
                      <a:pt x="229802" y="96679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2" name="Google Shape;1343;p27">
                <a:extLst>
                  <a:ext uri="{FF2B5EF4-FFF2-40B4-BE49-F238E27FC236}">
                    <a16:creationId xmlns:a16="http://schemas.microsoft.com/office/drawing/2014/main" xmlns="" id="{5AAAE986-2BDA-4F89-BE32-ED706BAFCD32}"/>
                  </a:ext>
                </a:extLst>
              </p:cNvPr>
              <p:cNvSpPr/>
              <p:nvPr/>
            </p:nvSpPr>
            <p:spPr>
              <a:xfrm>
                <a:off x="6030138" y="3747992"/>
                <a:ext cx="19007" cy="25431"/>
              </a:xfrm>
              <a:custGeom>
                <a:avLst/>
                <a:gdLst/>
                <a:ahLst/>
                <a:cxnLst/>
                <a:rect l="l" t="t" r="r" b="b"/>
                <a:pathLst>
                  <a:path w="19007" h="25431" extrusionOk="0">
                    <a:moveTo>
                      <a:pt x="0" y="17145"/>
                    </a:moveTo>
                    <a:cubicBezTo>
                      <a:pt x="475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432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3" name="Google Shape;1344;p27">
                <a:extLst>
                  <a:ext uri="{FF2B5EF4-FFF2-40B4-BE49-F238E27FC236}">
                    <a16:creationId xmlns:a16="http://schemas.microsoft.com/office/drawing/2014/main" xmlns="" id="{15C5B617-F684-4CE6-8F7F-7310EB54A497}"/>
                  </a:ext>
                </a:extLst>
              </p:cNvPr>
              <p:cNvSpPr/>
              <p:nvPr/>
            </p:nvSpPr>
            <p:spPr>
              <a:xfrm>
                <a:off x="6157299" y="3758850"/>
                <a:ext cx="42006" cy="19716"/>
              </a:xfrm>
              <a:custGeom>
                <a:avLst/>
                <a:gdLst/>
                <a:ahLst/>
                <a:cxnLst/>
                <a:rect l="l" t="t" r="r" b="b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4" name="Google Shape;1345;p27">
                <a:extLst>
                  <a:ext uri="{FF2B5EF4-FFF2-40B4-BE49-F238E27FC236}">
                    <a16:creationId xmlns:a16="http://schemas.microsoft.com/office/drawing/2014/main" xmlns="" id="{516FCFDF-B7F9-4F43-84C5-F370C98117C7}"/>
                  </a:ext>
                </a:extLst>
              </p:cNvPr>
              <p:cNvSpPr/>
              <p:nvPr/>
            </p:nvSpPr>
            <p:spPr>
              <a:xfrm>
                <a:off x="6171364" y="3695604"/>
                <a:ext cx="31457" cy="17335"/>
              </a:xfrm>
              <a:custGeom>
                <a:avLst/>
                <a:gdLst/>
                <a:ahLst/>
                <a:cxnLst/>
                <a:rect l="l" t="t" r="r" b="b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5" name="Google Shape;1346;p27">
                <a:extLst>
                  <a:ext uri="{FF2B5EF4-FFF2-40B4-BE49-F238E27FC236}">
                    <a16:creationId xmlns:a16="http://schemas.microsoft.com/office/drawing/2014/main" xmlns="" id="{684CE2CF-1B77-4561-94B8-9938792A2106}"/>
                  </a:ext>
                </a:extLst>
              </p:cNvPr>
              <p:cNvSpPr/>
              <p:nvPr/>
            </p:nvSpPr>
            <p:spPr>
              <a:xfrm>
                <a:off x="6072240" y="3701986"/>
                <a:ext cx="47423" cy="33147"/>
              </a:xfrm>
              <a:custGeom>
                <a:avLst/>
                <a:gdLst/>
                <a:ahLst/>
                <a:cxnLst/>
                <a:rect l="l" t="t" r="r" b="b"/>
                <a:pathLst>
                  <a:path w="47423" h="33147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424" y="25622"/>
                    </a:lnTo>
                    <a:lnTo>
                      <a:pt x="45143" y="33147"/>
                    </a:lnTo>
                    <a:cubicBezTo>
                      <a:pt x="45143" y="33147"/>
                      <a:pt x="17582" y="21431"/>
                      <a:pt x="16632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6" name="Google Shape;1347;p27">
                <a:extLst>
                  <a:ext uri="{FF2B5EF4-FFF2-40B4-BE49-F238E27FC236}">
                    <a16:creationId xmlns:a16="http://schemas.microsoft.com/office/drawing/2014/main" xmlns="" id="{4686BC3E-0389-40E5-9B89-C1213C297479}"/>
                  </a:ext>
                </a:extLst>
              </p:cNvPr>
              <p:cNvSpPr/>
              <p:nvPr/>
            </p:nvSpPr>
            <p:spPr>
              <a:xfrm>
                <a:off x="5975967" y="3647217"/>
                <a:ext cx="58828" cy="38957"/>
              </a:xfrm>
              <a:custGeom>
                <a:avLst/>
                <a:gdLst/>
                <a:ahLst/>
                <a:cxnLst/>
                <a:rect l="l" t="t" r="r" b="b"/>
                <a:pathLst>
                  <a:path w="58828" h="38957" extrusionOk="0">
                    <a:moveTo>
                      <a:pt x="0" y="10382"/>
                    </a:moveTo>
                    <a:lnTo>
                      <a:pt x="48754" y="38957"/>
                    </a:lnTo>
                    <a:lnTo>
                      <a:pt x="58828" y="31623"/>
                    </a:lnTo>
                    <a:cubicBezTo>
                      <a:pt x="58828" y="31623"/>
                      <a:pt x="52651" y="24574"/>
                      <a:pt x="52176" y="23908"/>
                    </a:cubicBezTo>
                    <a:cubicBezTo>
                      <a:pt x="47776" y="18878"/>
                      <a:pt x="42615" y="14573"/>
                      <a:pt x="36875" y="11144"/>
                    </a:cubicBezTo>
                    <a:cubicBezTo>
                      <a:pt x="33263" y="10382"/>
                      <a:pt x="10074" y="0"/>
                      <a:pt x="1007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7" name="Google Shape;1348;p27">
                <a:extLst>
                  <a:ext uri="{FF2B5EF4-FFF2-40B4-BE49-F238E27FC236}">
                    <a16:creationId xmlns:a16="http://schemas.microsoft.com/office/drawing/2014/main" xmlns="" id="{75DA9034-7842-4FF5-95FE-C2788EF949D9}"/>
                  </a:ext>
                </a:extLst>
              </p:cNvPr>
              <p:cNvSpPr/>
              <p:nvPr/>
            </p:nvSpPr>
            <p:spPr>
              <a:xfrm>
                <a:off x="6030138" y="3615690"/>
                <a:ext cx="27275" cy="24479"/>
              </a:xfrm>
              <a:custGeom>
                <a:avLst/>
                <a:gdLst/>
                <a:ahLst/>
                <a:cxnLst/>
                <a:rect l="l" t="t" r="r" b="b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525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8" name="Google Shape;1349;p27">
                <a:extLst>
                  <a:ext uri="{FF2B5EF4-FFF2-40B4-BE49-F238E27FC236}">
                    <a16:creationId xmlns:a16="http://schemas.microsoft.com/office/drawing/2014/main" xmlns="" id="{B54027B4-5274-49AD-891F-3FFB7D540FA5}"/>
                  </a:ext>
                </a:extLst>
              </p:cNvPr>
              <p:cNvSpPr/>
              <p:nvPr/>
            </p:nvSpPr>
            <p:spPr>
              <a:xfrm>
                <a:off x="5907920" y="3610641"/>
                <a:ext cx="26135" cy="19430"/>
              </a:xfrm>
              <a:custGeom>
                <a:avLst/>
                <a:gdLst/>
                <a:ahLst/>
                <a:cxnLst/>
                <a:rect l="l" t="t" r="r" b="b"/>
                <a:pathLst>
                  <a:path w="26135" h="19430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135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9" name="Google Shape;1350;p27">
                <a:extLst>
                  <a:ext uri="{FF2B5EF4-FFF2-40B4-BE49-F238E27FC236}">
                    <a16:creationId xmlns:a16="http://schemas.microsoft.com/office/drawing/2014/main" xmlns="" id="{FB850EFD-2B95-43AB-8FC6-A9EA2DB86006}"/>
                  </a:ext>
                </a:extLst>
              </p:cNvPr>
              <p:cNvSpPr/>
              <p:nvPr/>
            </p:nvSpPr>
            <p:spPr>
              <a:xfrm>
                <a:off x="5908870" y="3668267"/>
                <a:ext cx="30317" cy="30289"/>
              </a:xfrm>
              <a:custGeom>
                <a:avLst/>
                <a:gdLst/>
                <a:ahLst/>
                <a:cxnLst/>
                <a:rect l="l" t="t" r="r" b="b"/>
                <a:pathLst>
                  <a:path w="30317" h="30289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30317" y="0"/>
                    </a:lnTo>
                    <a:lnTo>
                      <a:pt x="22999" y="16002"/>
                    </a:lnTo>
                    <a:lnTo>
                      <a:pt x="10074" y="3028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0" name="Google Shape;1351;p27">
                <a:extLst>
                  <a:ext uri="{FF2B5EF4-FFF2-40B4-BE49-F238E27FC236}">
                    <a16:creationId xmlns:a16="http://schemas.microsoft.com/office/drawing/2014/main" xmlns="" id="{BA4148BA-1DDC-461B-A0F9-AFDC988943AE}"/>
                  </a:ext>
                </a:extLst>
              </p:cNvPr>
              <p:cNvSpPr/>
              <p:nvPr/>
            </p:nvSpPr>
            <p:spPr>
              <a:xfrm>
                <a:off x="5907539" y="3592925"/>
                <a:ext cx="294911" cy="185451"/>
              </a:xfrm>
              <a:custGeom>
                <a:avLst/>
                <a:gdLst/>
                <a:ahLst/>
                <a:cxnLst/>
                <a:rect l="l" t="t" r="r" b="b"/>
                <a:pathLst>
                  <a:path w="294911" h="185451" extrusionOk="0">
                    <a:moveTo>
                      <a:pt x="149875" y="30099"/>
                    </a:moveTo>
                    <a:cubicBezTo>
                      <a:pt x="145988" y="30089"/>
                      <a:pt x="142110" y="30404"/>
                      <a:pt x="138280" y="31052"/>
                    </a:cubicBezTo>
                    <a:cubicBezTo>
                      <a:pt x="133148" y="31813"/>
                      <a:pt x="127256" y="32861"/>
                      <a:pt x="120793" y="34195"/>
                    </a:cubicBezTo>
                    <a:cubicBezTo>
                      <a:pt x="114331" y="35528"/>
                      <a:pt x="107678" y="37243"/>
                      <a:pt x="100740" y="39338"/>
                    </a:cubicBezTo>
                    <a:cubicBezTo>
                      <a:pt x="93935" y="41377"/>
                      <a:pt x="87302" y="43920"/>
                      <a:pt x="80877" y="46958"/>
                    </a:cubicBezTo>
                    <a:lnTo>
                      <a:pt x="131722" y="76295"/>
                    </a:lnTo>
                    <a:lnTo>
                      <a:pt x="140751" y="73152"/>
                    </a:lnTo>
                    <a:cubicBezTo>
                      <a:pt x="153676" y="68771"/>
                      <a:pt x="165936" y="65151"/>
                      <a:pt x="177341" y="62103"/>
                    </a:cubicBezTo>
                    <a:cubicBezTo>
                      <a:pt x="188108" y="59265"/>
                      <a:pt x="199114" y="57445"/>
                      <a:pt x="210224" y="56674"/>
                    </a:cubicBezTo>
                    <a:cubicBezTo>
                      <a:pt x="220374" y="56064"/>
                      <a:pt x="230571" y="56769"/>
                      <a:pt x="240541" y="58769"/>
                    </a:cubicBezTo>
                    <a:cubicBezTo>
                      <a:pt x="250577" y="60979"/>
                      <a:pt x="260204" y="64779"/>
                      <a:pt x="269052" y="70009"/>
                    </a:cubicBezTo>
                    <a:cubicBezTo>
                      <a:pt x="277824" y="74409"/>
                      <a:pt x="285351" y="80963"/>
                      <a:pt x="290911" y="89059"/>
                    </a:cubicBezTo>
                    <a:cubicBezTo>
                      <a:pt x="294684" y="94964"/>
                      <a:pt x="295853" y="102165"/>
                      <a:pt x="294142" y="108966"/>
                    </a:cubicBezTo>
                    <a:cubicBezTo>
                      <a:pt x="291985" y="116443"/>
                      <a:pt x="287889" y="123215"/>
                      <a:pt x="282262" y="128588"/>
                    </a:cubicBezTo>
                    <a:cubicBezTo>
                      <a:pt x="275315" y="135617"/>
                      <a:pt x="267522" y="141761"/>
                      <a:pt x="259073" y="146876"/>
                    </a:cubicBezTo>
                    <a:lnTo>
                      <a:pt x="291386" y="165926"/>
                    </a:lnTo>
                    <a:lnTo>
                      <a:pt x="273709" y="176117"/>
                    </a:lnTo>
                    <a:lnTo>
                      <a:pt x="241111" y="157067"/>
                    </a:lnTo>
                    <a:cubicBezTo>
                      <a:pt x="225591" y="164735"/>
                      <a:pt x="209359" y="170860"/>
                      <a:pt x="192642" y="175355"/>
                    </a:cubicBezTo>
                    <a:cubicBezTo>
                      <a:pt x="175164" y="180280"/>
                      <a:pt x="157297" y="183652"/>
                      <a:pt x="139231" y="185452"/>
                    </a:cubicBezTo>
                    <a:lnTo>
                      <a:pt x="122219" y="154877"/>
                    </a:lnTo>
                    <a:cubicBezTo>
                      <a:pt x="126990" y="154753"/>
                      <a:pt x="131751" y="154372"/>
                      <a:pt x="136474" y="153734"/>
                    </a:cubicBezTo>
                    <a:cubicBezTo>
                      <a:pt x="142842" y="152971"/>
                      <a:pt x="149875" y="151829"/>
                      <a:pt x="157763" y="150114"/>
                    </a:cubicBezTo>
                    <a:cubicBezTo>
                      <a:pt x="165651" y="148400"/>
                      <a:pt x="173824" y="146209"/>
                      <a:pt x="182568" y="143732"/>
                    </a:cubicBezTo>
                    <a:cubicBezTo>
                      <a:pt x="191074" y="141218"/>
                      <a:pt x="199370" y="138036"/>
                      <a:pt x="207373" y="134207"/>
                    </a:cubicBezTo>
                    <a:lnTo>
                      <a:pt x="156907" y="105061"/>
                    </a:lnTo>
                    <a:lnTo>
                      <a:pt x="150255" y="107347"/>
                    </a:lnTo>
                    <a:lnTo>
                      <a:pt x="143317" y="109442"/>
                    </a:lnTo>
                    <a:cubicBezTo>
                      <a:pt x="130582" y="113633"/>
                      <a:pt x="118987" y="116872"/>
                      <a:pt x="108343" y="118967"/>
                    </a:cubicBezTo>
                    <a:cubicBezTo>
                      <a:pt x="98573" y="121244"/>
                      <a:pt x="88613" y="122587"/>
                      <a:pt x="78596" y="122968"/>
                    </a:cubicBezTo>
                    <a:cubicBezTo>
                      <a:pt x="69758" y="123311"/>
                      <a:pt x="60910" y="122511"/>
                      <a:pt x="52271" y="120587"/>
                    </a:cubicBezTo>
                    <a:cubicBezTo>
                      <a:pt x="43746" y="118596"/>
                      <a:pt x="35554" y="115396"/>
                      <a:pt x="27941" y="111062"/>
                    </a:cubicBezTo>
                    <a:cubicBezTo>
                      <a:pt x="19578" y="106709"/>
                      <a:pt x="12326" y="100479"/>
                      <a:pt x="6748" y="92869"/>
                    </a:cubicBezTo>
                    <a:cubicBezTo>
                      <a:pt x="2690" y="87163"/>
                      <a:pt x="675" y="80248"/>
                      <a:pt x="1045" y="73247"/>
                    </a:cubicBezTo>
                    <a:cubicBezTo>
                      <a:pt x="1768" y="65951"/>
                      <a:pt x="4685" y="59036"/>
                      <a:pt x="9409" y="53435"/>
                    </a:cubicBezTo>
                    <a:cubicBezTo>
                      <a:pt x="15244" y="46072"/>
                      <a:pt x="22163" y="39653"/>
                      <a:pt x="29937" y="34385"/>
                    </a:cubicBezTo>
                    <a:lnTo>
                      <a:pt x="0" y="17050"/>
                    </a:lnTo>
                    <a:lnTo>
                      <a:pt x="17677" y="6858"/>
                    </a:lnTo>
                    <a:lnTo>
                      <a:pt x="47329" y="24003"/>
                    </a:lnTo>
                    <a:cubicBezTo>
                      <a:pt x="61242" y="17050"/>
                      <a:pt x="75869" y="11659"/>
                      <a:pt x="90951" y="7906"/>
                    </a:cubicBezTo>
                    <a:cubicBezTo>
                      <a:pt x="105302" y="4315"/>
                      <a:pt x="119871" y="1667"/>
                      <a:pt x="134574" y="0"/>
                    </a:cubicBezTo>
                    <a:close/>
                    <a:moveTo>
                      <a:pt x="63580" y="83439"/>
                    </a:moveTo>
                    <a:cubicBezTo>
                      <a:pt x="70214" y="87306"/>
                      <a:pt x="77903" y="88973"/>
                      <a:pt x="85534" y="88202"/>
                    </a:cubicBezTo>
                    <a:cubicBezTo>
                      <a:pt x="95846" y="87030"/>
                      <a:pt x="106015" y="84763"/>
                      <a:pt x="115851" y="81439"/>
                    </a:cubicBezTo>
                    <a:lnTo>
                      <a:pt x="68332" y="53912"/>
                    </a:lnTo>
                    <a:cubicBezTo>
                      <a:pt x="50655" y="65342"/>
                      <a:pt x="49230" y="75247"/>
                      <a:pt x="63580" y="83725"/>
                    </a:cubicBezTo>
                    <a:close/>
                    <a:moveTo>
                      <a:pt x="230372" y="97441"/>
                    </a:moveTo>
                    <a:cubicBezTo>
                      <a:pt x="223139" y="93421"/>
                      <a:pt x="214786" y="91916"/>
                      <a:pt x="206612" y="93154"/>
                    </a:cubicBezTo>
                    <a:cubicBezTo>
                      <a:pt x="195360" y="94612"/>
                      <a:pt x="184259" y="97069"/>
                      <a:pt x="173444" y="100489"/>
                    </a:cubicBezTo>
                    <a:lnTo>
                      <a:pt x="220963" y="127826"/>
                    </a:lnTo>
                    <a:cubicBezTo>
                      <a:pt x="240921" y="115443"/>
                      <a:pt x="244057" y="105318"/>
                      <a:pt x="230372" y="97441"/>
                    </a:cubicBezTo>
                    <a:close/>
                  </a:path>
                </a:pathLst>
              </a:custGeom>
              <a:solidFill>
                <a:srgbClr val="F9CA0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" name="Google Shape;1352;p27">
              <a:extLst>
                <a:ext uri="{FF2B5EF4-FFF2-40B4-BE49-F238E27FC236}">
                  <a16:creationId xmlns:a16="http://schemas.microsoft.com/office/drawing/2014/main" xmlns="" id="{C1E3354E-6BB4-4BCB-847C-E6940A511A7F}"/>
                </a:ext>
              </a:extLst>
            </p:cNvPr>
            <p:cNvGrpSpPr/>
            <p:nvPr/>
          </p:nvGrpSpPr>
          <p:grpSpPr>
            <a:xfrm>
              <a:off x="3800921" y="2531712"/>
              <a:ext cx="883852" cy="621125"/>
              <a:chOff x="5610546" y="3273837"/>
              <a:chExt cx="883852" cy="621125"/>
            </a:xfrm>
          </p:grpSpPr>
          <p:sp>
            <p:nvSpPr>
              <p:cNvPr id="349" name="Google Shape;1353;p27">
                <a:extLst>
                  <a:ext uri="{FF2B5EF4-FFF2-40B4-BE49-F238E27FC236}">
                    <a16:creationId xmlns:a16="http://schemas.microsoft.com/office/drawing/2014/main" xmlns="" id="{147ECDE9-10C5-40FB-8111-FC23ED99A10B}"/>
                  </a:ext>
                </a:extLst>
              </p:cNvPr>
              <p:cNvSpPr/>
              <p:nvPr/>
            </p:nvSpPr>
            <p:spPr>
              <a:xfrm>
                <a:off x="5610546" y="3383470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0" name="Google Shape;1354;p27">
                <a:extLst>
                  <a:ext uri="{FF2B5EF4-FFF2-40B4-BE49-F238E27FC236}">
                    <a16:creationId xmlns:a16="http://schemas.microsoft.com/office/drawing/2014/main" xmlns="" id="{8183A784-7EEA-41AB-B29D-3E5119956275}"/>
                  </a:ext>
                </a:extLst>
              </p:cNvPr>
              <p:cNvSpPr/>
              <p:nvPr/>
            </p:nvSpPr>
            <p:spPr>
              <a:xfrm>
                <a:off x="5610736" y="3526535"/>
                <a:ext cx="87339" cy="116586"/>
              </a:xfrm>
              <a:custGeom>
                <a:avLst/>
                <a:gdLst/>
                <a:ahLst/>
                <a:cxnLst/>
                <a:rect l="l" t="t" r="r" b="b"/>
                <a:pathLst>
                  <a:path w="87339" h="116586" extrusionOk="0">
                    <a:moveTo>
                      <a:pt x="0" y="116586"/>
                    </a:moveTo>
                    <a:lnTo>
                      <a:pt x="0" y="0"/>
                    </a:lnTo>
                    <a:lnTo>
                      <a:pt x="87340" y="78010"/>
                    </a:lnTo>
                    <a:lnTo>
                      <a:pt x="0" y="116586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1" name="Google Shape;1355;p27">
                <a:extLst>
                  <a:ext uri="{FF2B5EF4-FFF2-40B4-BE49-F238E27FC236}">
                    <a16:creationId xmlns:a16="http://schemas.microsoft.com/office/drawing/2014/main" xmlns="" id="{24E57275-176C-460F-85B9-9708AFA31CD5}"/>
                  </a:ext>
                </a:extLst>
              </p:cNvPr>
              <p:cNvSpPr/>
              <p:nvPr/>
            </p:nvSpPr>
            <p:spPr>
              <a:xfrm>
                <a:off x="6427967" y="3529583"/>
                <a:ext cx="66431" cy="157067"/>
              </a:xfrm>
              <a:custGeom>
                <a:avLst/>
                <a:gdLst/>
                <a:ahLst/>
                <a:cxnLst/>
                <a:rect l="l" t="t" r="r" b="b"/>
                <a:pathLst>
                  <a:path w="66431" h="157067" extrusionOk="0">
                    <a:moveTo>
                      <a:pt x="66432" y="0"/>
                    </a:moveTo>
                    <a:lnTo>
                      <a:pt x="66432" y="109633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432" y="0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2" name="Google Shape;1356;p27">
                <a:extLst>
                  <a:ext uri="{FF2B5EF4-FFF2-40B4-BE49-F238E27FC236}">
                    <a16:creationId xmlns:a16="http://schemas.microsoft.com/office/drawing/2014/main" xmlns="" id="{4CC76490-41BF-4520-B4EB-2C985663F2E7}"/>
                  </a:ext>
                </a:extLst>
              </p:cNvPr>
              <p:cNvSpPr/>
              <p:nvPr/>
            </p:nvSpPr>
            <p:spPr>
              <a:xfrm>
                <a:off x="5610546" y="3273837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3" name="Google Shape;1357;p27">
                <a:extLst>
                  <a:ext uri="{FF2B5EF4-FFF2-40B4-BE49-F238E27FC236}">
                    <a16:creationId xmlns:a16="http://schemas.microsoft.com/office/drawing/2014/main" xmlns="" id="{5A3FBCE6-9151-4C29-8B46-935567B514CD}"/>
                  </a:ext>
                </a:extLst>
              </p:cNvPr>
              <p:cNvSpPr/>
              <p:nvPr/>
            </p:nvSpPr>
            <p:spPr>
              <a:xfrm>
                <a:off x="5736262" y="3343465"/>
                <a:ext cx="632609" cy="366093"/>
              </a:xfrm>
              <a:custGeom>
                <a:avLst/>
                <a:gdLst/>
                <a:ahLst/>
                <a:cxnLst/>
                <a:rect l="l" t="t" r="r" b="b"/>
                <a:pathLst>
                  <a:path w="632609" h="366093" extrusionOk="0">
                    <a:moveTo>
                      <a:pt x="632021" y="194119"/>
                    </a:moveTo>
                    <a:cubicBezTo>
                      <a:pt x="627555" y="237173"/>
                      <a:pt x="596952" y="279844"/>
                      <a:pt x="540025" y="312515"/>
                    </a:cubicBezTo>
                    <a:cubicBezTo>
                      <a:pt x="416475" y="383953"/>
                      <a:pt x="216136" y="383953"/>
                      <a:pt x="92586" y="312515"/>
                    </a:cubicBezTo>
                    <a:cubicBezTo>
                      <a:pt x="35564" y="279559"/>
                      <a:pt x="4962" y="237173"/>
                      <a:pt x="590" y="194119"/>
                    </a:cubicBezTo>
                    <a:cubicBezTo>
                      <a:pt x="-4732" y="143637"/>
                      <a:pt x="25965" y="92202"/>
                      <a:pt x="92586" y="53721"/>
                    </a:cubicBezTo>
                    <a:cubicBezTo>
                      <a:pt x="216136" y="-17907"/>
                      <a:pt x="416475" y="-17907"/>
                      <a:pt x="540025" y="53721"/>
                    </a:cubicBezTo>
                    <a:cubicBezTo>
                      <a:pt x="606551" y="92202"/>
                      <a:pt x="637344" y="143637"/>
                      <a:pt x="632021" y="194119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4" name="Google Shape;1358;p27">
                <a:extLst>
                  <a:ext uri="{FF2B5EF4-FFF2-40B4-BE49-F238E27FC236}">
                    <a16:creationId xmlns:a16="http://schemas.microsoft.com/office/drawing/2014/main" xmlns="" id="{5FE1133A-7A6C-4D99-959E-4B853DFF6213}"/>
                  </a:ext>
                </a:extLst>
              </p:cNvPr>
              <p:cNvSpPr/>
              <p:nvPr/>
            </p:nvSpPr>
            <p:spPr>
              <a:xfrm>
                <a:off x="5736851" y="3365444"/>
                <a:ext cx="631431" cy="344114"/>
              </a:xfrm>
              <a:custGeom>
                <a:avLst/>
                <a:gdLst/>
                <a:ahLst/>
                <a:cxnLst/>
                <a:rect l="l" t="t" r="r" b="b"/>
                <a:pathLst>
                  <a:path w="631431" h="344114" extrusionOk="0">
                    <a:moveTo>
                      <a:pt x="631431" y="172141"/>
                    </a:moveTo>
                    <a:cubicBezTo>
                      <a:pt x="626965" y="215194"/>
                      <a:pt x="596363" y="257866"/>
                      <a:pt x="539435" y="290536"/>
                    </a:cubicBezTo>
                    <a:cubicBezTo>
                      <a:pt x="415886" y="361974"/>
                      <a:pt x="215546" y="361974"/>
                      <a:pt x="91997" y="290536"/>
                    </a:cubicBezTo>
                    <a:cubicBezTo>
                      <a:pt x="34974" y="257580"/>
                      <a:pt x="4372" y="215194"/>
                      <a:pt x="0" y="172141"/>
                    </a:cubicBezTo>
                    <a:cubicBezTo>
                      <a:pt x="4372" y="128992"/>
                      <a:pt x="34974" y="86416"/>
                      <a:pt x="91997" y="53650"/>
                    </a:cubicBezTo>
                    <a:cubicBezTo>
                      <a:pt x="215546" y="-17883"/>
                      <a:pt x="415886" y="-17883"/>
                      <a:pt x="539435" y="53650"/>
                    </a:cubicBezTo>
                    <a:cubicBezTo>
                      <a:pt x="596363" y="86606"/>
                      <a:pt x="626965" y="128992"/>
                      <a:pt x="631431" y="172141"/>
                    </a:cubicBezTo>
                    <a:close/>
                  </a:path>
                </a:pathLst>
              </a:custGeom>
              <a:solidFill>
                <a:srgbClr val="E8A30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5" name="Google Shape;1359;p27">
                <a:extLst>
                  <a:ext uri="{FF2B5EF4-FFF2-40B4-BE49-F238E27FC236}">
                    <a16:creationId xmlns:a16="http://schemas.microsoft.com/office/drawing/2014/main" xmlns="" id="{7D818FC0-50B2-4682-B9C3-00A4178AE0CB}"/>
                  </a:ext>
                </a:extLst>
              </p:cNvPr>
              <p:cNvSpPr/>
              <p:nvPr/>
            </p:nvSpPr>
            <p:spPr>
              <a:xfrm>
                <a:off x="5898416" y="3447859"/>
                <a:ext cx="294651" cy="185451"/>
              </a:xfrm>
              <a:custGeom>
                <a:avLst/>
                <a:gdLst/>
                <a:ahLst/>
                <a:cxnLst/>
                <a:rect l="l" t="t" r="r" b="b"/>
                <a:pathLst>
                  <a:path w="294651" h="185451" extrusionOk="0">
                    <a:moveTo>
                      <a:pt x="149495" y="29813"/>
                    </a:moveTo>
                    <a:cubicBezTo>
                      <a:pt x="145608" y="29756"/>
                      <a:pt x="141730" y="30042"/>
                      <a:pt x="137900" y="30671"/>
                    </a:cubicBezTo>
                    <a:cubicBezTo>
                      <a:pt x="132673" y="31433"/>
                      <a:pt x="126875" y="32480"/>
                      <a:pt x="120413" y="33814"/>
                    </a:cubicBezTo>
                    <a:cubicBezTo>
                      <a:pt x="113950" y="35147"/>
                      <a:pt x="107203" y="36957"/>
                      <a:pt x="100265" y="39052"/>
                    </a:cubicBezTo>
                    <a:cubicBezTo>
                      <a:pt x="93498" y="41053"/>
                      <a:pt x="86884" y="43567"/>
                      <a:pt x="80497" y="46577"/>
                    </a:cubicBezTo>
                    <a:lnTo>
                      <a:pt x="131247" y="76009"/>
                    </a:lnTo>
                    <a:lnTo>
                      <a:pt x="140751" y="72771"/>
                    </a:lnTo>
                    <a:cubicBezTo>
                      <a:pt x="153676" y="68485"/>
                      <a:pt x="165841" y="64770"/>
                      <a:pt x="177341" y="61817"/>
                    </a:cubicBezTo>
                    <a:cubicBezTo>
                      <a:pt x="188089" y="58883"/>
                      <a:pt x="199104" y="57064"/>
                      <a:pt x="210224" y="56388"/>
                    </a:cubicBezTo>
                    <a:cubicBezTo>
                      <a:pt x="220345" y="55702"/>
                      <a:pt x="230505" y="56369"/>
                      <a:pt x="240446" y="58388"/>
                    </a:cubicBezTo>
                    <a:cubicBezTo>
                      <a:pt x="250453" y="60655"/>
                      <a:pt x="260043" y="64475"/>
                      <a:pt x="268862" y="69723"/>
                    </a:cubicBezTo>
                    <a:cubicBezTo>
                      <a:pt x="277644" y="74114"/>
                      <a:pt x="285161" y="80667"/>
                      <a:pt x="290721" y="88773"/>
                    </a:cubicBezTo>
                    <a:cubicBezTo>
                      <a:pt x="294389" y="94717"/>
                      <a:pt x="295549" y="101879"/>
                      <a:pt x="293952" y="108680"/>
                    </a:cubicBezTo>
                    <a:cubicBezTo>
                      <a:pt x="291776" y="116148"/>
                      <a:pt x="287680" y="122920"/>
                      <a:pt x="282072" y="128302"/>
                    </a:cubicBezTo>
                    <a:cubicBezTo>
                      <a:pt x="275239" y="135350"/>
                      <a:pt x="267617" y="141580"/>
                      <a:pt x="259358" y="146875"/>
                    </a:cubicBezTo>
                    <a:lnTo>
                      <a:pt x="291671" y="165925"/>
                    </a:lnTo>
                    <a:lnTo>
                      <a:pt x="273994" y="176117"/>
                    </a:lnTo>
                    <a:lnTo>
                      <a:pt x="241396" y="157067"/>
                    </a:lnTo>
                    <a:cubicBezTo>
                      <a:pt x="225867" y="164735"/>
                      <a:pt x="209635" y="170898"/>
                      <a:pt x="192927" y="175450"/>
                    </a:cubicBezTo>
                    <a:cubicBezTo>
                      <a:pt x="175440" y="180289"/>
                      <a:pt x="157573" y="183633"/>
                      <a:pt x="139516" y="185452"/>
                    </a:cubicBezTo>
                    <a:lnTo>
                      <a:pt x="122409" y="154876"/>
                    </a:lnTo>
                    <a:cubicBezTo>
                      <a:pt x="127180" y="154753"/>
                      <a:pt x="131941" y="154372"/>
                      <a:pt x="136664" y="153734"/>
                    </a:cubicBezTo>
                    <a:cubicBezTo>
                      <a:pt x="143821" y="152924"/>
                      <a:pt x="150930" y="151714"/>
                      <a:pt x="157953" y="150114"/>
                    </a:cubicBezTo>
                    <a:cubicBezTo>
                      <a:pt x="165841" y="148400"/>
                      <a:pt x="174109" y="146304"/>
                      <a:pt x="182853" y="143732"/>
                    </a:cubicBezTo>
                    <a:cubicBezTo>
                      <a:pt x="191340" y="141151"/>
                      <a:pt x="199627" y="137970"/>
                      <a:pt x="207658" y="134207"/>
                    </a:cubicBezTo>
                    <a:lnTo>
                      <a:pt x="156812" y="104966"/>
                    </a:lnTo>
                    <a:lnTo>
                      <a:pt x="150255" y="107251"/>
                    </a:lnTo>
                    <a:lnTo>
                      <a:pt x="143317" y="109347"/>
                    </a:lnTo>
                    <a:cubicBezTo>
                      <a:pt x="130582" y="113538"/>
                      <a:pt x="118892" y="116872"/>
                      <a:pt x="108343" y="118872"/>
                    </a:cubicBezTo>
                    <a:cubicBezTo>
                      <a:pt x="98545" y="121149"/>
                      <a:pt x="88556" y="122492"/>
                      <a:pt x="78501" y="122873"/>
                    </a:cubicBezTo>
                    <a:cubicBezTo>
                      <a:pt x="69691" y="123187"/>
                      <a:pt x="60872" y="122358"/>
                      <a:pt x="52271" y="120396"/>
                    </a:cubicBezTo>
                    <a:cubicBezTo>
                      <a:pt x="43698" y="118453"/>
                      <a:pt x="35468" y="115243"/>
                      <a:pt x="27846" y="110871"/>
                    </a:cubicBezTo>
                    <a:cubicBezTo>
                      <a:pt x="19540" y="106518"/>
                      <a:pt x="12326" y="100327"/>
                      <a:pt x="6748" y="92774"/>
                    </a:cubicBezTo>
                    <a:cubicBezTo>
                      <a:pt x="2604" y="87078"/>
                      <a:pt x="580" y="80096"/>
                      <a:pt x="1045" y="73057"/>
                    </a:cubicBezTo>
                    <a:cubicBezTo>
                      <a:pt x="1787" y="65789"/>
                      <a:pt x="4704" y="58922"/>
                      <a:pt x="9409" y="53340"/>
                    </a:cubicBezTo>
                    <a:cubicBezTo>
                      <a:pt x="15197" y="45939"/>
                      <a:pt x="22125" y="39500"/>
                      <a:pt x="29937" y="34290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3908"/>
                    </a:lnTo>
                    <a:cubicBezTo>
                      <a:pt x="61176" y="17059"/>
                      <a:pt x="75793" y="11697"/>
                      <a:pt x="90856" y="7906"/>
                    </a:cubicBezTo>
                    <a:cubicBezTo>
                      <a:pt x="105188" y="4239"/>
                      <a:pt x="119767" y="1591"/>
                      <a:pt x="134479" y="0"/>
                    </a:cubicBezTo>
                    <a:close/>
                    <a:moveTo>
                      <a:pt x="63105" y="83153"/>
                    </a:moveTo>
                    <a:cubicBezTo>
                      <a:pt x="69786" y="86992"/>
                      <a:pt x="77494" y="88659"/>
                      <a:pt x="85154" y="87916"/>
                    </a:cubicBezTo>
                    <a:cubicBezTo>
                      <a:pt x="95447" y="86754"/>
                      <a:pt x="105587" y="84449"/>
                      <a:pt x="115376" y="81058"/>
                    </a:cubicBezTo>
                    <a:lnTo>
                      <a:pt x="67857" y="53531"/>
                    </a:lnTo>
                    <a:cubicBezTo>
                      <a:pt x="50275" y="65056"/>
                      <a:pt x="48849" y="74867"/>
                      <a:pt x="63105" y="83153"/>
                    </a:cubicBezTo>
                    <a:close/>
                    <a:moveTo>
                      <a:pt x="229992" y="97060"/>
                    </a:moveTo>
                    <a:cubicBezTo>
                      <a:pt x="222693" y="93135"/>
                      <a:pt x="214339" y="91631"/>
                      <a:pt x="206137" y="92774"/>
                    </a:cubicBezTo>
                    <a:cubicBezTo>
                      <a:pt x="194894" y="94278"/>
                      <a:pt x="183803" y="96736"/>
                      <a:pt x="172969" y="100108"/>
                    </a:cubicBezTo>
                    <a:lnTo>
                      <a:pt x="220488" y="127540"/>
                    </a:lnTo>
                    <a:cubicBezTo>
                      <a:pt x="240512" y="115157"/>
                      <a:pt x="243677" y="104994"/>
                      <a:pt x="229992" y="9706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6" name="Google Shape;1360;p27">
                <a:extLst>
                  <a:ext uri="{FF2B5EF4-FFF2-40B4-BE49-F238E27FC236}">
                    <a16:creationId xmlns:a16="http://schemas.microsoft.com/office/drawing/2014/main" xmlns="" id="{2AC02668-F669-461E-8A8E-5A7B6F7B1E39}"/>
                  </a:ext>
                </a:extLst>
              </p:cNvPr>
              <p:cNvSpPr/>
              <p:nvPr/>
            </p:nvSpPr>
            <p:spPr>
              <a:xfrm>
                <a:off x="6020539" y="3585400"/>
                <a:ext cx="19482" cy="25526"/>
              </a:xfrm>
              <a:custGeom>
                <a:avLst/>
                <a:gdLst/>
                <a:ahLst/>
                <a:cxnLst/>
                <a:rect l="l" t="t" r="r" b="b"/>
                <a:pathLst>
                  <a:path w="19482" h="25526" extrusionOk="0">
                    <a:moveTo>
                      <a:pt x="0" y="17145"/>
                    </a:moveTo>
                    <a:cubicBezTo>
                      <a:pt x="285" y="11430"/>
                      <a:pt x="285" y="5715"/>
                      <a:pt x="0" y="0"/>
                    </a:cubicBezTo>
                    <a:lnTo>
                      <a:pt x="19483" y="12478"/>
                    </a:lnTo>
                    <a:lnTo>
                      <a:pt x="11024" y="25527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7" name="Google Shape;1361;p27">
                <a:extLst>
                  <a:ext uri="{FF2B5EF4-FFF2-40B4-BE49-F238E27FC236}">
                    <a16:creationId xmlns:a16="http://schemas.microsoft.com/office/drawing/2014/main" xmlns="" id="{EA1A3B25-FE73-454B-A823-A38F440E710C}"/>
                  </a:ext>
                </a:extLst>
              </p:cNvPr>
              <p:cNvSpPr/>
              <p:nvPr/>
            </p:nvSpPr>
            <p:spPr>
              <a:xfrm>
                <a:off x="6147700" y="3596258"/>
                <a:ext cx="42101" cy="19716"/>
              </a:xfrm>
              <a:custGeom>
                <a:avLst/>
                <a:gdLst/>
                <a:ahLst/>
                <a:cxnLst/>
                <a:rect l="l" t="t" r="r" b="b"/>
                <a:pathLst>
                  <a:path w="42101" h="19716" extrusionOk="0">
                    <a:moveTo>
                      <a:pt x="42102" y="17145"/>
                    </a:moveTo>
                    <a:lnTo>
                      <a:pt x="42102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102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8" name="Google Shape;1362;p27">
                <a:extLst>
                  <a:ext uri="{FF2B5EF4-FFF2-40B4-BE49-F238E27FC236}">
                    <a16:creationId xmlns:a16="http://schemas.microsoft.com/office/drawing/2014/main" xmlns="" id="{12478E40-6DBA-48E7-96A1-B0EE2A7C4CC4}"/>
                  </a:ext>
                </a:extLst>
              </p:cNvPr>
              <p:cNvSpPr/>
              <p:nvPr/>
            </p:nvSpPr>
            <p:spPr>
              <a:xfrm>
                <a:off x="6161861" y="3533013"/>
                <a:ext cx="31457" cy="17335"/>
              </a:xfrm>
              <a:custGeom>
                <a:avLst/>
                <a:gdLst/>
                <a:ahLst/>
                <a:cxnLst/>
                <a:rect l="l" t="t" r="r" b="b"/>
                <a:pathLst>
                  <a:path w="31457" h="17335" extrusionOk="0">
                    <a:moveTo>
                      <a:pt x="31458" y="17335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9" name="Google Shape;1363;p27">
                <a:extLst>
                  <a:ext uri="{FF2B5EF4-FFF2-40B4-BE49-F238E27FC236}">
                    <a16:creationId xmlns:a16="http://schemas.microsoft.com/office/drawing/2014/main" xmlns="" id="{517D342E-8EB2-43EA-BF05-A00E71185D89}"/>
                  </a:ext>
                </a:extLst>
              </p:cNvPr>
              <p:cNvSpPr/>
              <p:nvPr/>
            </p:nvSpPr>
            <p:spPr>
              <a:xfrm>
                <a:off x="6062736" y="3539394"/>
                <a:ext cx="47328" cy="33147"/>
              </a:xfrm>
              <a:custGeom>
                <a:avLst/>
                <a:gdLst/>
                <a:ahLst/>
                <a:cxnLst/>
                <a:rect l="l" t="t" r="r" b="b"/>
                <a:pathLst>
                  <a:path w="47328" h="33147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329" y="25622"/>
                    </a:lnTo>
                    <a:lnTo>
                      <a:pt x="45048" y="33147"/>
                    </a:lnTo>
                    <a:cubicBezTo>
                      <a:pt x="45048" y="33147"/>
                      <a:pt x="17487" y="21527"/>
                      <a:pt x="16537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0" name="Google Shape;1364;p27">
                <a:extLst>
                  <a:ext uri="{FF2B5EF4-FFF2-40B4-BE49-F238E27FC236}">
                    <a16:creationId xmlns:a16="http://schemas.microsoft.com/office/drawing/2014/main" xmlns="" id="{A7A7D2EF-C287-4E73-AFCB-9E0D35233BAA}"/>
                  </a:ext>
                </a:extLst>
              </p:cNvPr>
              <p:cNvSpPr/>
              <p:nvPr/>
            </p:nvSpPr>
            <p:spPr>
              <a:xfrm>
                <a:off x="5966368" y="3484530"/>
                <a:ext cx="58543" cy="38957"/>
              </a:xfrm>
              <a:custGeom>
                <a:avLst/>
                <a:gdLst/>
                <a:ahLst/>
                <a:cxnLst/>
                <a:rect l="l" t="t" r="r" b="b"/>
                <a:pathLst>
                  <a:path w="58543" h="38957" extrusionOk="0">
                    <a:moveTo>
                      <a:pt x="0" y="11144"/>
                    </a:moveTo>
                    <a:lnTo>
                      <a:pt x="49040" y="38957"/>
                    </a:lnTo>
                    <a:lnTo>
                      <a:pt x="58543" y="31623"/>
                    </a:lnTo>
                    <a:cubicBezTo>
                      <a:pt x="58543" y="31623"/>
                      <a:pt x="52366" y="24575"/>
                      <a:pt x="51986" y="23908"/>
                    </a:cubicBezTo>
                    <a:cubicBezTo>
                      <a:pt x="47566" y="18898"/>
                      <a:pt x="42406" y="14592"/>
                      <a:pt x="36685" y="11144"/>
                    </a:cubicBezTo>
                    <a:cubicBezTo>
                      <a:pt x="33073" y="10477"/>
                      <a:pt x="9789" y="0"/>
                      <a:pt x="978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1" name="Google Shape;1365;p27">
                <a:extLst>
                  <a:ext uri="{FF2B5EF4-FFF2-40B4-BE49-F238E27FC236}">
                    <a16:creationId xmlns:a16="http://schemas.microsoft.com/office/drawing/2014/main" xmlns="" id="{38EFE6CE-5C14-4295-A141-1E92A368B947}"/>
                  </a:ext>
                </a:extLst>
              </p:cNvPr>
              <p:cNvSpPr/>
              <p:nvPr/>
            </p:nvSpPr>
            <p:spPr>
              <a:xfrm>
                <a:off x="6020539" y="3453098"/>
                <a:ext cx="27370" cy="24574"/>
              </a:xfrm>
              <a:custGeom>
                <a:avLst/>
                <a:gdLst/>
                <a:ahLst/>
                <a:cxnLst/>
                <a:rect l="l" t="t" r="r" b="b"/>
                <a:pathLst>
                  <a:path w="27370" h="24574" extrusionOk="0">
                    <a:moveTo>
                      <a:pt x="27371" y="24575"/>
                    </a:moveTo>
                    <a:lnTo>
                      <a:pt x="27371" y="7334"/>
                    </a:lnTo>
                    <a:lnTo>
                      <a:pt x="4847" y="0"/>
                    </a:lnTo>
                    <a:lnTo>
                      <a:pt x="0" y="13525"/>
                    </a:lnTo>
                    <a:lnTo>
                      <a:pt x="1236" y="19621"/>
                    </a:lnTo>
                    <a:lnTo>
                      <a:pt x="27371" y="2457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2" name="Google Shape;1366;p27">
                <a:extLst>
                  <a:ext uri="{FF2B5EF4-FFF2-40B4-BE49-F238E27FC236}">
                    <a16:creationId xmlns:a16="http://schemas.microsoft.com/office/drawing/2014/main" xmlns="" id="{930C13F0-E006-4E5A-942D-CBDFCD1D9C85}"/>
                  </a:ext>
                </a:extLst>
              </p:cNvPr>
              <p:cNvSpPr/>
              <p:nvPr/>
            </p:nvSpPr>
            <p:spPr>
              <a:xfrm>
                <a:off x="5898416" y="3448050"/>
                <a:ext cx="26040" cy="19430"/>
              </a:xfrm>
              <a:custGeom>
                <a:avLst/>
                <a:gdLst/>
                <a:ahLst/>
                <a:cxnLst/>
                <a:rect l="l" t="t" r="r" b="b"/>
                <a:pathLst>
                  <a:path w="26040" h="19430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3" name="Google Shape;1367;p27">
                <a:extLst>
                  <a:ext uri="{FF2B5EF4-FFF2-40B4-BE49-F238E27FC236}">
                    <a16:creationId xmlns:a16="http://schemas.microsoft.com/office/drawing/2014/main" xmlns="" id="{33CFA364-6FDA-4215-B5EE-51CE149AF3A5}"/>
                  </a:ext>
                </a:extLst>
              </p:cNvPr>
              <p:cNvSpPr/>
              <p:nvPr/>
            </p:nvSpPr>
            <p:spPr>
              <a:xfrm>
                <a:off x="5899366" y="3505676"/>
                <a:ext cx="30317" cy="30194"/>
              </a:xfrm>
              <a:custGeom>
                <a:avLst/>
                <a:gdLst/>
                <a:ahLst/>
                <a:cxnLst/>
                <a:rect l="l" t="t" r="r" b="b"/>
                <a:pathLst>
                  <a:path w="30317" h="30194" extrusionOk="0">
                    <a:moveTo>
                      <a:pt x="0" y="17812"/>
                    </a:moveTo>
                    <a:lnTo>
                      <a:pt x="0" y="0"/>
                    </a:lnTo>
                    <a:lnTo>
                      <a:pt x="30317" y="0"/>
                    </a:lnTo>
                    <a:lnTo>
                      <a:pt x="22999" y="15907"/>
                    </a:lnTo>
                    <a:lnTo>
                      <a:pt x="9979" y="30194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4" name="Google Shape;1368;p27">
                <a:extLst>
                  <a:ext uri="{FF2B5EF4-FFF2-40B4-BE49-F238E27FC236}">
                    <a16:creationId xmlns:a16="http://schemas.microsoft.com/office/drawing/2014/main" xmlns="" id="{2121446D-3BFE-4C5C-A020-10CFC55FBA11}"/>
                  </a:ext>
                </a:extLst>
              </p:cNvPr>
              <p:cNvSpPr/>
              <p:nvPr/>
            </p:nvSpPr>
            <p:spPr>
              <a:xfrm>
                <a:off x="5898416" y="3431095"/>
                <a:ext cx="294657" cy="185070"/>
              </a:xfrm>
              <a:custGeom>
                <a:avLst/>
                <a:gdLst/>
                <a:ahLst/>
                <a:cxnLst/>
                <a:rect l="l" t="t" r="r" b="b"/>
                <a:pathLst>
                  <a:path w="294657" h="185070" extrusionOk="0">
                    <a:moveTo>
                      <a:pt x="149495" y="29337"/>
                    </a:moveTo>
                    <a:cubicBezTo>
                      <a:pt x="145608" y="29327"/>
                      <a:pt x="141730" y="29642"/>
                      <a:pt x="137900" y="30289"/>
                    </a:cubicBezTo>
                    <a:cubicBezTo>
                      <a:pt x="132673" y="31051"/>
                      <a:pt x="126875" y="32099"/>
                      <a:pt x="120413" y="33433"/>
                    </a:cubicBezTo>
                    <a:cubicBezTo>
                      <a:pt x="113950" y="34766"/>
                      <a:pt x="107203" y="36576"/>
                      <a:pt x="100265" y="38576"/>
                    </a:cubicBezTo>
                    <a:cubicBezTo>
                      <a:pt x="93508" y="40653"/>
                      <a:pt x="86903" y="43196"/>
                      <a:pt x="80497" y="46196"/>
                    </a:cubicBezTo>
                    <a:lnTo>
                      <a:pt x="131247" y="75629"/>
                    </a:lnTo>
                    <a:lnTo>
                      <a:pt x="140751" y="72390"/>
                    </a:lnTo>
                    <a:cubicBezTo>
                      <a:pt x="153676" y="68104"/>
                      <a:pt x="165841" y="64389"/>
                      <a:pt x="177341" y="61436"/>
                    </a:cubicBezTo>
                    <a:cubicBezTo>
                      <a:pt x="188089" y="58522"/>
                      <a:pt x="199104" y="56664"/>
                      <a:pt x="210224" y="55912"/>
                    </a:cubicBezTo>
                    <a:cubicBezTo>
                      <a:pt x="220345" y="55302"/>
                      <a:pt x="230505" y="56007"/>
                      <a:pt x="240446" y="58007"/>
                    </a:cubicBezTo>
                    <a:cubicBezTo>
                      <a:pt x="250463" y="60227"/>
                      <a:pt x="260062" y="64056"/>
                      <a:pt x="268862" y="69342"/>
                    </a:cubicBezTo>
                    <a:cubicBezTo>
                      <a:pt x="277663" y="73705"/>
                      <a:pt x="285190" y="80267"/>
                      <a:pt x="290721" y="88392"/>
                    </a:cubicBezTo>
                    <a:cubicBezTo>
                      <a:pt x="294399" y="94336"/>
                      <a:pt x="295558" y="101498"/>
                      <a:pt x="293952" y="108299"/>
                    </a:cubicBezTo>
                    <a:cubicBezTo>
                      <a:pt x="291757" y="115757"/>
                      <a:pt x="287661" y="122520"/>
                      <a:pt x="282072" y="127921"/>
                    </a:cubicBezTo>
                    <a:cubicBezTo>
                      <a:pt x="275239" y="134969"/>
                      <a:pt x="267617" y="141199"/>
                      <a:pt x="259358" y="146495"/>
                    </a:cubicBezTo>
                    <a:lnTo>
                      <a:pt x="291671" y="165545"/>
                    </a:lnTo>
                    <a:lnTo>
                      <a:pt x="273994" y="175736"/>
                    </a:lnTo>
                    <a:lnTo>
                      <a:pt x="241396" y="156686"/>
                    </a:lnTo>
                    <a:cubicBezTo>
                      <a:pt x="225867" y="164354"/>
                      <a:pt x="209635" y="170517"/>
                      <a:pt x="192927" y="175070"/>
                    </a:cubicBezTo>
                    <a:cubicBezTo>
                      <a:pt x="175440" y="179908"/>
                      <a:pt x="157573" y="183252"/>
                      <a:pt x="139516" y="185071"/>
                    </a:cubicBezTo>
                    <a:lnTo>
                      <a:pt x="122409" y="154496"/>
                    </a:lnTo>
                    <a:cubicBezTo>
                      <a:pt x="127180" y="154372"/>
                      <a:pt x="131941" y="153991"/>
                      <a:pt x="136664" y="153353"/>
                    </a:cubicBezTo>
                    <a:cubicBezTo>
                      <a:pt x="143032" y="152590"/>
                      <a:pt x="150160" y="151447"/>
                      <a:pt x="157953" y="149733"/>
                    </a:cubicBezTo>
                    <a:cubicBezTo>
                      <a:pt x="165746" y="148019"/>
                      <a:pt x="174109" y="145923"/>
                      <a:pt x="182853" y="143351"/>
                    </a:cubicBezTo>
                    <a:cubicBezTo>
                      <a:pt x="191340" y="140770"/>
                      <a:pt x="199627" y="137589"/>
                      <a:pt x="207658" y="133826"/>
                    </a:cubicBezTo>
                    <a:lnTo>
                      <a:pt x="157098" y="104585"/>
                    </a:lnTo>
                    <a:lnTo>
                      <a:pt x="150540" y="106871"/>
                    </a:lnTo>
                    <a:lnTo>
                      <a:pt x="143602" y="108966"/>
                    </a:lnTo>
                    <a:cubicBezTo>
                      <a:pt x="130867" y="113157"/>
                      <a:pt x="119177" y="116491"/>
                      <a:pt x="108628" y="118491"/>
                    </a:cubicBezTo>
                    <a:cubicBezTo>
                      <a:pt x="98830" y="120767"/>
                      <a:pt x="88841" y="122111"/>
                      <a:pt x="78786" y="122491"/>
                    </a:cubicBezTo>
                    <a:cubicBezTo>
                      <a:pt x="69976" y="122758"/>
                      <a:pt x="61166" y="121929"/>
                      <a:pt x="52556" y="120015"/>
                    </a:cubicBezTo>
                    <a:cubicBezTo>
                      <a:pt x="44002" y="118034"/>
                      <a:pt x="35772" y="114824"/>
                      <a:pt x="28131" y="110490"/>
                    </a:cubicBezTo>
                    <a:cubicBezTo>
                      <a:pt x="19796" y="106137"/>
                      <a:pt x="12573" y="99908"/>
                      <a:pt x="7033" y="92297"/>
                    </a:cubicBezTo>
                    <a:cubicBezTo>
                      <a:pt x="2889" y="86630"/>
                      <a:pt x="865" y="79686"/>
                      <a:pt x="1331" y="72676"/>
                    </a:cubicBezTo>
                    <a:cubicBezTo>
                      <a:pt x="2072" y="65380"/>
                      <a:pt x="4989" y="58474"/>
                      <a:pt x="9694" y="52864"/>
                    </a:cubicBezTo>
                    <a:cubicBezTo>
                      <a:pt x="15482" y="45453"/>
                      <a:pt x="22410" y="39024"/>
                      <a:pt x="30222" y="33814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3908"/>
                    </a:lnTo>
                    <a:cubicBezTo>
                      <a:pt x="61157" y="17021"/>
                      <a:pt x="75783" y="11649"/>
                      <a:pt x="90856" y="7906"/>
                    </a:cubicBezTo>
                    <a:cubicBezTo>
                      <a:pt x="105188" y="4239"/>
                      <a:pt x="119767" y="1591"/>
                      <a:pt x="134479" y="0"/>
                    </a:cubicBezTo>
                    <a:close/>
                    <a:moveTo>
                      <a:pt x="63105" y="82772"/>
                    </a:moveTo>
                    <a:cubicBezTo>
                      <a:pt x="69786" y="86611"/>
                      <a:pt x="77494" y="88278"/>
                      <a:pt x="85154" y="87535"/>
                    </a:cubicBezTo>
                    <a:cubicBezTo>
                      <a:pt x="95437" y="86325"/>
                      <a:pt x="105568" y="84020"/>
                      <a:pt x="115376" y="80677"/>
                    </a:cubicBezTo>
                    <a:lnTo>
                      <a:pt x="67857" y="53150"/>
                    </a:lnTo>
                    <a:cubicBezTo>
                      <a:pt x="50275" y="64579"/>
                      <a:pt x="48849" y="74104"/>
                      <a:pt x="63105" y="82772"/>
                    </a:cubicBezTo>
                    <a:close/>
                    <a:moveTo>
                      <a:pt x="229992" y="96679"/>
                    </a:moveTo>
                    <a:cubicBezTo>
                      <a:pt x="222721" y="92678"/>
                      <a:pt x="214339" y="91173"/>
                      <a:pt x="206137" y="92393"/>
                    </a:cubicBezTo>
                    <a:cubicBezTo>
                      <a:pt x="194894" y="93897"/>
                      <a:pt x="183803" y="96355"/>
                      <a:pt x="172969" y="99727"/>
                    </a:cubicBezTo>
                    <a:lnTo>
                      <a:pt x="220488" y="127063"/>
                    </a:lnTo>
                    <a:cubicBezTo>
                      <a:pt x="240351" y="114776"/>
                      <a:pt x="243677" y="104585"/>
                      <a:pt x="229992" y="96679"/>
                    </a:cubicBezTo>
                    <a:close/>
                  </a:path>
                </a:pathLst>
              </a:custGeom>
              <a:solidFill>
                <a:srgbClr val="F9CA0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" name="Google Shape;1369;p27">
              <a:extLst>
                <a:ext uri="{FF2B5EF4-FFF2-40B4-BE49-F238E27FC236}">
                  <a16:creationId xmlns:a16="http://schemas.microsoft.com/office/drawing/2014/main" xmlns="" id="{7B885448-5447-4C03-AEDB-D69A2194E43B}"/>
                </a:ext>
              </a:extLst>
            </p:cNvPr>
            <p:cNvGrpSpPr/>
            <p:nvPr/>
          </p:nvGrpSpPr>
          <p:grpSpPr>
            <a:xfrm>
              <a:off x="3829623" y="2378741"/>
              <a:ext cx="883852" cy="621029"/>
              <a:chOff x="5639248" y="3120866"/>
              <a:chExt cx="883852" cy="621029"/>
            </a:xfrm>
          </p:grpSpPr>
          <p:sp>
            <p:nvSpPr>
              <p:cNvPr id="333" name="Google Shape;1370;p27">
                <a:extLst>
                  <a:ext uri="{FF2B5EF4-FFF2-40B4-BE49-F238E27FC236}">
                    <a16:creationId xmlns:a16="http://schemas.microsoft.com/office/drawing/2014/main" xmlns="" id="{23834518-44E8-4C54-A324-55212598FF8F}"/>
                  </a:ext>
                </a:extLst>
              </p:cNvPr>
              <p:cNvSpPr/>
              <p:nvPr/>
            </p:nvSpPr>
            <p:spPr>
              <a:xfrm>
                <a:off x="5639248" y="3230403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4" name="Google Shape;1371;p27">
                <a:extLst>
                  <a:ext uri="{FF2B5EF4-FFF2-40B4-BE49-F238E27FC236}">
                    <a16:creationId xmlns:a16="http://schemas.microsoft.com/office/drawing/2014/main" xmlns="" id="{0C7722D4-231D-46D0-9377-1F0A481A797C}"/>
                  </a:ext>
                </a:extLst>
              </p:cNvPr>
              <p:cNvSpPr/>
              <p:nvPr/>
            </p:nvSpPr>
            <p:spPr>
              <a:xfrm>
                <a:off x="5639343" y="3373564"/>
                <a:ext cx="87339" cy="116490"/>
              </a:xfrm>
              <a:custGeom>
                <a:avLst/>
                <a:gdLst/>
                <a:ahLst/>
                <a:cxnLst/>
                <a:rect l="l" t="t" r="r" b="b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5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5" name="Google Shape;1372;p27">
                <a:extLst>
                  <a:ext uri="{FF2B5EF4-FFF2-40B4-BE49-F238E27FC236}">
                    <a16:creationId xmlns:a16="http://schemas.microsoft.com/office/drawing/2014/main" xmlns="" id="{B4615EDA-F3EB-425B-90AA-CE678BFC068D}"/>
                  </a:ext>
                </a:extLst>
              </p:cNvPr>
              <p:cNvSpPr/>
              <p:nvPr/>
            </p:nvSpPr>
            <p:spPr>
              <a:xfrm>
                <a:off x="6456573" y="3376612"/>
                <a:ext cx="66526" cy="157067"/>
              </a:xfrm>
              <a:custGeom>
                <a:avLst/>
                <a:gdLst/>
                <a:ahLst/>
                <a:cxnLst/>
                <a:rect l="l" t="t" r="r" b="b"/>
                <a:pathLst>
                  <a:path w="66526" h="157067" extrusionOk="0">
                    <a:moveTo>
                      <a:pt x="66527" y="0"/>
                    </a:moveTo>
                    <a:lnTo>
                      <a:pt x="66527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6" name="Google Shape;1373;p27">
                <a:extLst>
                  <a:ext uri="{FF2B5EF4-FFF2-40B4-BE49-F238E27FC236}">
                    <a16:creationId xmlns:a16="http://schemas.microsoft.com/office/drawing/2014/main" xmlns="" id="{4C0FCF4E-880C-45C4-984D-C64A7F969AF3}"/>
                  </a:ext>
                </a:extLst>
              </p:cNvPr>
              <p:cNvSpPr/>
              <p:nvPr/>
            </p:nvSpPr>
            <p:spPr>
              <a:xfrm>
                <a:off x="5639248" y="3120866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7" name="Google Shape;1374;p27">
                <a:extLst>
                  <a:ext uri="{FF2B5EF4-FFF2-40B4-BE49-F238E27FC236}">
                    <a16:creationId xmlns:a16="http://schemas.microsoft.com/office/drawing/2014/main" xmlns="" id="{7ACD4E5E-017C-4DF2-8A49-D5C9D727E413}"/>
                  </a:ext>
                </a:extLst>
              </p:cNvPr>
              <p:cNvSpPr/>
              <p:nvPr/>
            </p:nvSpPr>
            <p:spPr>
              <a:xfrm>
                <a:off x="5764868" y="3190470"/>
                <a:ext cx="632686" cy="366117"/>
              </a:xfrm>
              <a:custGeom>
                <a:avLst/>
                <a:gdLst/>
                <a:ahLst/>
                <a:cxnLst/>
                <a:rect l="l" t="t" r="r" b="b"/>
                <a:pathLst>
                  <a:path w="632686" h="366117" extrusionOk="0">
                    <a:moveTo>
                      <a:pt x="632117" y="194048"/>
                    </a:moveTo>
                    <a:cubicBezTo>
                      <a:pt x="627555" y="237101"/>
                      <a:pt x="596952" y="279773"/>
                      <a:pt x="540025" y="312539"/>
                    </a:cubicBezTo>
                    <a:cubicBezTo>
                      <a:pt x="416475" y="383976"/>
                      <a:pt x="216136" y="383976"/>
                      <a:pt x="92586" y="312539"/>
                    </a:cubicBezTo>
                    <a:cubicBezTo>
                      <a:pt x="35564" y="279487"/>
                      <a:pt x="4961" y="237101"/>
                      <a:pt x="590" y="194048"/>
                    </a:cubicBezTo>
                    <a:cubicBezTo>
                      <a:pt x="-4732" y="143661"/>
                      <a:pt x="25965" y="92131"/>
                      <a:pt x="92586" y="53650"/>
                    </a:cubicBezTo>
                    <a:cubicBezTo>
                      <a:pt x="216136" y="-17883"/>
                      <a:pt x="416475" y="-17883"/>
                      <a:pt x="540025" y="53650"/>
                    </a:cubicBezTo>
                    <a:cubicBezTo>
                      <a:pt x="606646" y="92131"/>
                      <a:pt x="637344" y="143280"/>
                      <a:pt x="632117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8" name="Google Shape;1375;p27">
                <a:extLst>
                  <a:ext uri="{FF2B5EF4-FFF2-40B4-BE49-F238E27FC236}">
                    <a16:creationId xmlns:a16="http://schemas.microsoft.com/office/drawing/2014/main" xmlns="" id="{8BDD863D-87D9-4059-8E10-4A69A770B1E1}"/>
                  </a:ext>
                </a:extLst>
              </p:cNvPr>
              <p:cNvSpPr/>
              <p:nvPr/>
            </p:nvSpPr>
            <p:spPr>
              <a:xfrm>
                <a:off x="5765458" y="3212377"/>
                <a:ext cx="631526" cy="344209"/>
              </a:xfrm>
              <a:custGeom>
                <a:avLst/>
                <a:gdLst/>
                <a:ahLst/>
                <a:cxnLst/>
                <a:rect l="l" t="t" r="r" b="b"/>
                <a:pathLst>
                  <a:path w="631526" h="344209" extrusionOk="0">
                    <a:moveTo>
                      <a:pt x="631527" y="172141"/>
                    </a:moveTo>
                    <a:cubicBezTo>
                      <a:pt x="626965" y="215194"/>
                      <a:pt x="596363" y="257866"/>
                      <a:pt x="539435" y="290631"/>
                    </a:cubicBezTo>
                    <a:cubicBezTo>
                      <a:pt x="415886" y="362069"/>
                      <a:pt x="215546" y="362069"/>
                      <a:pt x="91997" y="290631"/>
                    </a:cubicBezTo>
                    <a:cubicBezTo>
                      <a:pt x="34974" y="257580"/>
                      <a:pt x="4372" y="215194"/>
                      <a:pt x="0" y="172141"/>
                    </a:cubicBezTo>
                    <a:cubicBezTo>
                      <a:pt x="4372" y="129088"/>
                      <a:pt x="35069" y="86416"/>
                      <a:pt x="91997" y="53650"/>
                    </a:cubicBezTo>
                    <a:cubicBezTo>
                      <a:pt x="215546" y="-17883"/>
                      <a:pt x="415886" y="-17883"/>
                      <a:pt x="539435" y="53650"/>
                    </a:cubicBezTo>
                    <a:cubicBezTo>
                      <a:pt x="596363" y="86701"/>
                      <a:pt x="626965" y="129088"/>
                      <a:pt x="631527" y="172141"/>
                    </a:cubicBezTo>
                    <a:close/>
                  </a:path>
                </a:pathLst>
              </a:custGeom>
              <a:solidFill>
                <a:srgbClr val="E8A30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9" name="Google Shape;1376;p27">
                <a:extLst>
                  <a:ext uri="{FF2B5EF4-FFF2-40B4-BE49-F238E27FC236}">
                    <a16:creationId xmlns:a16="http://schemas.microsoft.com/office/drawing/2014/main" xmlns="" id="{A9F8A226-1620-4200-B963-48E1ECB2C094}"/>
                  </a:ext>
                </a:extLst>
              </p:cNvPr>
              <p:cNvSpPr/>
              <p:nvPr/>
            </p:nvSpPr>
            <p:spPr>
              <a:xfrm>
                <a:off x="5927022" y="3295364"/>
                <a:ext cx="294875" cy="184213"/>
              </a:xfrm>
              <a:custGeom>
                <a:avLst/>
                <a:gdLst/>
                <a:ahLst/>
                <a:cxnLst/>
                <a:rect l="l" t="t" r="r" b="b"/>
                <a:pathLst>
                  <a:path w="294875" h="184213" extrusionOk="0">
                    <a:moveTo>
                      <a:pt x="149495" y="28861"/>
                    </a:moveTo>
                    <a:cubicBezTo>
                      <a:pt x="145608" y="28851"/>
                      <a:pt x="141730" y="29166"/>
                      <a:pt x="137900" y="29813"/>
                    </a:cubicBezTo>
                    <a:cubicBezTo>
                      <a:pt x="132673" y="30575"/>
                      <a:pt x="126876" y="31623"/>
                      <a:pt x="120413" y="32956"/>
                    </a:cubicBezTo>
                    <a:cubicBezTo>
                      <a:pt x="113950" y="34290"/>
                      <a:pt x="107298" y="36004"/>
                      <a:pt x="100265" y="38100"/>
                    </a:cubicBezTo>
                    <a:cubicBezTo>
                      <a:pt x="93498" y="40148"/>
                      <a:pt x="86893" y="42701"/>
                      <a:pt x="80497" y="45720"/>
                    </a:cubicBezTo>
                    <a:lnTo>
                      <a:pt x="131247" y="75057"/>
                    </a:lnTo>
                    <a:lnTo>
                      <a:pt x="140751" y="71914"/>
                    </a:lnTo>
                    <a:cubicBezTo>
                      <a:pt x="153676" y="67532"/>
                      <a:pt x="165841" y="63913"/>
                      <a:pt x="177341" y="60865"/>
                    </a:cubicBezTo>
                    <a:cubicBezTo>
                      <a:pt x="188108" y="58026"/>
                      <a:pt x="199114" y="56207"/>
                      <a:pt x="210224" y="55435"/>
                    </a:cubicBezTo>
                    <a:cubicBezTo>
                      <a:pt x="220374" y="54826"/>
                      <a:pt x="230571" y="55531"/>
                      <a:pt x="240541" y="57531"/>
                    </a:cubicBezTo>
                    <a:cubicBezTo>
                      <a:pt x="250577" y="59760"/>
                      <a:pt x="260195" y="63551"/>
                      <a:pt x="269052" y="68771"/>
                    </a:cubicBezTo>
                    <a:cubicBezTo>
                      <a:pt x="277824" y="73171"/>
                      <a:pt x="285351" y="79724"/>
                      <a:pt x="290911" y="87821"/>
                    </a:cubicBezTo>
                    <a:cubicBezTo>
                      <a:pt x="294627" y="93745"/>
                      <a:pt x="295796" y="100927"/>
                      <a:pt x="294142" y="107728"/>
                    </a:cubicBezTo>
                    <a:cubicBezTo>
                      <a:pt x="291985" y="115205"/>
                      <a:pt x="287889" y="121977"/>
                      <a:pt x="282262" y="127349"/>
                    </a:cubicBezTo>
                    <a:cubicBezTo>
                      <a:pt x="275315" y="134379"/>
                      <a:pt x="267522" y="140522"/>
                      <a:pt x="259073" y="145637"/>
                    </a:cubicBezTo>
                    <a:lnTo>
                      <a:pt x="291386" y="164687"/>
                    </a:lnTo>
                    <a:lnTo>
                      <a:pt x="273709" y="174879"/>
                    </a:lnTo>
                    <a:lnTo>
                      <a:pt x="241111" y="155829"/>
                    </a:lnTo>
                    <a:cubicBezTo>
                      <a:pt x="225572" y="163487"/>
                      <a:pt x="209349" y="169650"/>
                      <a:pt x="192642" y="174212"/>
                    </a:cubicBezTo>
                    <a:cubicBezTo>
                      <a:pt x="175155" y="179051"/>
                      <a:pt x="157288" y="182394"/>
                      <a:pt x="139230" y="184213"/>
                    </a:cubicBezTo>
                    <a:lnTo>
                      <a:pt x="122219" y="153638"/>
                    </a:lnTo>
                    <a:cubicBezTo>
                      <a:pt x="126952" y="153514"/>
                      <a:pt x="131684" y="153133"/>
                      <a:pt x="136379" y="152495"/>
                    </a:cubicBezTo>
                    <a:cubicBezTo>
                      <a:pt x="142842" y="151733"/>
                      <a:pt x="149875" y="150590"/>
                      <a:pt x="157763" y="148876"/>
                    </a:cubicBezTo>
                    <a:cubicBezTo>
                      <a:pt x="165651" y="147161"/>
                      <a:pt x="173824" y="145066"/>
                      <a:pt x="182568" y="142494"/>
                    </a:cubicBezTo>
                    <a:cubicBezTo>
                      <a:pt x="191074" y="139970"/>
                      <a:pt x="199361" y="136779"/>
                      <a:pt x="207373" y="132969"/>
                    </a:cubicBezTo>
                    <a:lnTo>
                      <a:pt x="156812" y="105061"/>
                    </a:lnTo>
                    <a:lnTo>
                      <a:pt x="150255" y="107347"/>
                    </a:lnTo>
                    <a:lnTo>
                      <a:pt x="143317" y="109442"/>
                    </a:lnTo>
                    <a:cubicBezTo>
                      <a:pt x="130582" y="113633"/>
                      <a:pt x="118987" y="116872"/>
                      <a:pt x="108343" y="118967"/>
                    </a:cubicBezTo>
                    <a:cubicBezTo>
                      <a:pt x="98573" y="121244"/>
                      <a:pt x="88613" y="122577"/>
                      <a:pt x="78596" y="122968"/>
                    </a:cubicBezTo>
                    <a:cubicBezTo>
                      <a:pt x="69758" y="123311"/>
                      <a:pt x="60910" y="122511"/>
                      <a:pt x="52271" y="120587"/>
                    </a:cubicBezTo>
                    <a:cubicBezTo>
                      <a:pt x="43736" y="118615"/>
                      <a:pt x="35544" y="115405"/>
                      <a:pt x="27941" y="111062"/>
                    </a:cubicBezTo>
                    <a:cubicBezTo>
                      <a:pt x="19578" y="106709"/>
                      <a:pt x="12326" y="100479"/>
                      <a:pt x="6748" y="92869"/>
                    </a:cubicBezTo>
                    <a:cubicBezTo>
                      <a:pt x="2690" y="87163"/>
                      <a:pt x="675" y="80248"/>
                      <a:pt x="1045" y="73247"/>
                    </a:cubicBezTo>
                    <a:cubicBezTo>
                      <a:pt x="1768" y="65951"/>
                      <a:pt x="4685" y="59036"/>
                      <a:pt x="9409" y="53435"/>
                    </a:cubicBezTo>
                    <a:cubicBezTo>
                      <a:pt x="15216" y="46053"/>
                      <a:pt x="22144" y="39624"/>
                      <a:pt x="29937" y="34385"/>
                    </a:cubicBezTo>
                    <a:lnTo>
                      <a:pt x="0" y="17050"/>
                    </a:lnTo>
                    <a:lnTo>
                      <a:pt x="17582" y="6858"/>
                    </a:lnTo>
                    <a:lnTo>
                      <a:pt x="47329" y="24003"/>
                    </a:lnTo>
                    <a:cubicBezTo>
                      <a:pt x="61214" y="17069"/>
                      <a:pt x="75802" y="11668"/>
                      <a:pt x="90856" y="7906"/>
                    </a:cubicBezTo>
                    <a:cubicBezTo>
                      <a:pt x="105207" y="4324"/>
                      <a:pt x="119786" y="1686"/>
                      <a:pt x="134479" y="0"/>
                    </a:cubicBezTo>
                    <a:close/>
                    <a:moveTo>
                      <a:pt x="63105" y="82201"/>
                    </a:moveTo>
                    <a:cubicBezTo>
                      <a:pt x="69758" y="86116"/>
                      <a:pt x="77484" y="87782"/>
                      <a:pt x="85154" y="86963"/>
                    </a:cubicBezTo>
                    <a:cubicBezTo>
                      <a:pt x="95475" y="85792"/>
                      <a:pt x="105635" y="83525"/>
                      <a:pt x="115471" y="80200"/>
                    </a:cubicBezTo>
                    <a:lnTo>
                      <a:pt x="67952" y="52673"/>
                    </a:lnTo>
                    <a:cubicBezTo>
                      <a:pt x="50180" y="64484"/>
                      <a:pt x="48849" y="74390"/>
                      <a:pt x="63105" y="82582"/>
                    </a:cubicBezTo>
                    <a:close/>
                    <a:moveTo>
                      <a:pt x="229992" y="96203"/>
                    </a:moveTo>
                    <a:cubicBezTo>
                      <a:pt x="222750" y="92221"/>
                      <a:pt x="214405" y="90716"/>
                      <a:pt x="206232" y="91916"/>
                    </a:cubicBezTo>
                    <a:cubicBezTo>
                      <a:pt x="194951" y="93374"/>
                      <a:pt x="183822" y="95831"/>
                      <a:pt x="172969" y="99250"/>
                    </a:cubicBezTo>
                    <a:lnTo>
                      <a:pt x="220488" y="126587"/>
                    </a:lnTo>
                    <a:cubicBezTo>
                      <a:pt x="240512" y="114462"/>
                      <a:pt x="243677" y="104461"/>
                      <a:pt x="229992" y="96583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0" name="Google Shape;1377;p27">
                <a:extLst>
                  <a:ext uri="{FF2B5EF4-FFF2-40B4-BE49-F238E27FC236}">
                    <a16:creationId xmlns:a16="http://schemas.microsoft.com/office/drawing/2014/main" xmlns="" id="{67EFB727-9CAA-4FAA-9F01-891AF765A6E8}"/>
                  </a:ext>
                </a:extLst>
              </p:cNvPr>
              <p:cNvSpPr/>
              <p:nvPr/>
            </p:nvSpPr>
            <p:spPr>
              <a:xfrm>
                <a:off x="6049241" y="3432333"/>
                <a:ext cx="19007" cy="25526"/>
              </a:xfrm>
              <a:custGeom>
                <a:avLst/>
                <a:gdLst/>
                <a:ahLst/>
                <a:cxnLst/>
                <a:rect l="l" t="t" r="r" b="b"/>
                <a:pathLst>
                  <a:path w="19007" h="25526" extrusionOk="0">
                    <a:moveTo>
                      <a:pt x="0" y="17240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573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1" name="Google Shape;1378;p27">
                <a:extLst>
                  <a:ext uri="{FF2B5EF4-FFF2-40B4-BE49-F238E27FC236}">
                    <a16:creationId xmlns:a16="http://schemas.microsoft.com/office/drawing/2014/main" xmlns="" id="{AB96424E-81A4-4E0D-BC84-D64B02DD94EC}"/>
                  </a:ext>
                </a:extLst>
              </p:cNvPr>
              <p:cNvSpPr/>
              <p:nvPr/>
            </p:nvSpPr>
            <p:spPr>
              <a:xfrm>
                <a:off x="6176402" y="3443287"/>
                <a:ext cx="42006" cy="19621"/>
              </a:xfrm>
              <a:custGeom>
                <a:avLst/>
                <a:gdLst/>
                <a:ahLst/>
                <a:cxnLst/>
                <a:rect l="l" t="t" r="r" b="b"/>
                <a:pathLst>
                  <a:path w="42006" h="19621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143"/>
                    </a:lnTo>
                    <a:lnTo>
                      <a:pt x="24140" y="19621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2" name="Google Shape;1379;p27">
                <a:extLst>
                  <a:ext uri="{FF2B5EF4-FFF2-40B4-BE49-F238E27FC236}">
                    <a16:creationId xmlns:a16="http://schemas.microsoft.com/office/drawing/2014/main" xmlns="" id="{306E781B-224E-4478-AC1A-7F1426CFB2E8}"/>
                  </a:ext>
                </a:extLst>
              </p:cNvPr>
              <p:cNvSpPr/>
              <p:nvPr/>
            </p:nvSpPr>
            <p:spPr>
              <a:xfrm>
                <a:off x="6190467" y="3380041"/>
                <a:ext cx="31457" cy="17335"/>
              </a:xfrm>
              <a:custGeom>
                <a:avLst/>
                <a:gdLst/>
                <a:ahLst/>
                <a:cxnLst/>
                <a:rect l="l" t="t" r="r" b="b"/>
                <a:pathLst>
                  <a:path w="31457" h="17335" extrusionOk="0">
                    <a:moveTo>
                      <a:pt x="31458" y="17335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3" name="Google Shape;1380;p27">
                <a:extLst>
                  <a:ext uri="{FF2B5EF4-FFF2-40B4-BE49-F238E27FC236}">
                    <a16:creationId xmlns:a16="http://schemas.microsoft.com/office/drawing/2014/main" xmlns="" id="{430B7613-D3B6-4A20-B5D9-022AF4B86E60}"/>
                  </a:ext>
                </a:extLst>
              </p:cNvPr>
              <p:cNvSpPr/>
              <p:nvPr/>
            </p:nvSpPr>
            <p:spPr>
              <a:xfrm>
                <a:off x="6091248" y="3386423"/>
                <a:ext cx="47328" cy="33051"/>
              </a:xfrm>
              <a:custGeom>
                <a:avLst/>
                <a:gdLst/>
                <a:ahLst/>
                <a:cxnLst/>
                <a:rect l="l" t="t" r="r" b="b"/>
                <a:pathLst>
                  <a:path w="47328" h="33051" extrusionOk="0">
                    <a:moveTo>
                      <a:pt x="0" y="10001"/>
                    </a:moveTo>
                    <a:lnTo>
                      <a:pt x="10454" y="0"/>
                    </a:lnTo>
                    <a:lnTo>
                      <a:pt x="47329" y="25527"/>
                    </a:lnTo>
                    <a:lnTo>
                      <a:pt x="45048" y="33052"/>
                    </a:lnTo>
                    <a:cubicBezTo>
                      <a:pt x="45048" y="33052"/>
                      <a:pt x="17487" y="21431"/>
                      <a:pt x="16537" y="20765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4" name="Google Shape;1381;p27">
                <a:extLst>
                  <a:ext uri="{FF2B5EF4-FFF2-40B4-BE49-F238E27FC236}">
                    <a16:creationId xmlns:a16="http://schemas.microsoft.com/office/drawing/2014/main" xmlns="" id="{350CC077-C0F6-4993-87F5-CB1D5FADF178}"/>
                  </a:ext>
                </a:extLst>
              </p:cNvPr>
              <p:cNvSpPr/>
              <p:nvPr/>
            </p:nvSpPr>
            <p:spPr>
              <a:xfrm>
                <a:off x="5995069" y="3331273"/>
                <a:ext cx="58923" cy="38862"/>
              </a:xfrm>
              <a:custGeom>
                <a:avLst/>
                <a:gdLst/>
                <a:ahLst/>
                <a:cxnLst/>
                <a:rect l="l" t="t" r="r" b="b"/>
                <a:pathLst>
                  <a:path w="58923" h="38862" extrusionOk="0">
                    <a:moveTo>
                      <a:pt x="0" y="11049"/>
                    </a:moveTo>
                    <a:lnTo>
                      <a:pt x="48944" y="38862"/>
                    </a:lnTo>
                    <a:lnTo>
                      <a:pt x="58923" y="31623"/>
                    </a:lnTo>
                    <a:cubicBezTo>
                      <a:pt x="58923" y="31623"/>
                      <a:pt x="52841" y="24575"/>
                      <a:pt x="52366" y="23908"/>
                    </a:cubicBezTo>
                    <a:cubicBezTo>
                      <a:pt x="47966" y="18840"/>
                      <a:pt x="42805" y="14507"/>
                      <a:pt x="37065" y="11049"/>
                    </a:cubicBezTo>
                    <a:cubicBezTo>
                      <a:pt x="33453" y="10382"/>
                      <a:pt x="10169" y="0"/>
                      <a:pt x="1016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5" name="Google Shape;1382;p27">
                <a:extLst>
                  <a:ext uri="{FF2B5EF4-FFF2-40B4-BE49-F238E27FC236}">
                    <a16:creationId xmlns:a16="http://schemas.microsoft.com/office/drawing/2014/main" xmlns="" id="{BC96719B-C1F4-46A5-AF72-AF871B580B47}"/>
                  </a:ext>
                </a:extLst>
              </p:cNvPr>
              <p:cNvSpPr/>
              <p:nvPr/>
            </p:nvSpPr>
            <p:spPr>
              <a:xfrm>
                <a:off x="6049241" y="3300126"/>
                <a:ext cx="27275" cy="24479"/>
              </a:xfrm>
              <a:custGeom>
                <a:avLst/>
                <a:gdLst/>
                <a:ahLst/>
                <a:cxnLst/>
                <a:rect l="l" t="t" r="r" b="b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6" name="Google Shape;1383;p27">
                <a:extLst>
                  <a:ext uri="{FF2B5EF4-FFF2-40B4-BE49-F238E27FC236}">
                    <a16:creationId xmlns:a16="http://schemas.microsoft.com/office/drawing/2014/main" xmlns="" id="{F53B4AB6-AE43-4AD0-81A9-982186401E93}"/>
                  </a:ext>
                </a:extLst>
              </p:cNvPr>
              <p:cNvSpPr/>
              <p:nvPr/>
            </p:nvSpPr>
            <p:spPr>
              <a:xfrm>
                <a:off x="5927022" y="3295078"/>
                <a:ext cx="26135" cy="19430"/>
              </a:xfrm>
              <a:custGeom>
                <a:avLst/>
                <a:gdLst/>
                <a:ahLst/>
                <a:cxnLst/>
                <a:rect l="l" t="t" r="r" b="b"/>
                <a:pathLst>
                  <a:path w="26135" h="19430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135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7" name="Google Shape;1384;p27">
                <a:extLst>
                  <a:ext uri="{FF2B5EF4-FFF2-40B4-BE49-F238E27FC236}">
                    <a16:creationId xmlns:a16="http://schemas.microsoft.com/office/drawing/2014/main" xmlns="" id="{A1376E9A-21AB-4320-9FD1-F52149AD4144}"/>
                  </a:ext>
                </a:extLst>
              </p:cNvPr>
              <p:cNvSpPr/>
              <p:nvPr/>
            </p:nvSpPr>
            <p:spPr>
              <a:xfrm>
                <a:off x="5927973" y="3352800"/>
                <a:ext cx="30221" cy="30289"/>
              </a:xfrm>
              <a:custGeom>
                <a:avLst/>
                <a:gdLst/>
                <a:ahLst/>
                <a:cxnLst/>
                <a:rect l="l" t="t" r="r" b="b"/>
                <a:pathLst>
                  <a:path w="30221" h="30289" extrusionOk="0">
                    <a:moveTo>
                      <a:pt x="0" y="17717"/>
                    </a:moveTo>
                    <a:lnTo>
                      <a:pt x="0" y="0"/>
                    </a:lnTo>
                    <a:lnTo>
                      <a:pt x="30222" y="0"/>
                    </a:lnTo>
                    <a:lnTo>
                      <a:pt x="22904" y="16002"/>
                    </a:lnTo>
                    <a:lnTo>
                      <a:pt x="9979" y="3028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8" name="Google Shape;1385;p27">
                <a:extLst>
                  <a:ext uri="{FF2B5EF4-FFF2-40B4-BE49-F238E27FC236}">
                    <a16:creationId xmlns:a16="http://schemas.microsoft.com/office/drawing/2014/main" xmlns="" id="{209C67F3-92FC-498F-B761-661322F96870}"/>
                  </a:ext>
                </a:extLst>
              </p:cNvPr>
              <p:cNvSpPr/>
              <p:nvPr/>
            </p:nvSpPr>
            <p:spPr>
              <a:xfrm>
                <a:off x="5927022" y="3277266"/>
                <a:ext cx="294877" cy="185546"/>
              </a:xfrm>
              <a:custGeom>
                <a:avLst/>
                <a:gdLst/>
                <a:ahLst/>
                <a:cxnLst/>
                <a:rect l="l" t="t" r="r" b="b"/>
                <a:pathLst>
                  <a:path w="294877" h="185546" extrusionOk="0">
                    <a:moveTo>
                      <a:pt x="149495" y="30194"/>
                    </a:moveTo>
                    <a:cubicBezTo>
                      <a:pt x="145608" y="30185"/>
                      <a:pt x="141730" y="30499"/>
                      <a:pt x="137900" y="31147"/>
                    </a:cubicBezTo>
                    <a:cubicBezTo>
                      <a:pt x="132673" y="31813"/>
                      <a:pt x="126876" y="32861"/>
                      <a:pt x="120413" y="34290"/>
                    </a:cubicBezTo>
                    <a:cubicBezTo>
                      <a:pt x="113950" y="35719"/>
                      <a:pt x="107298" y="37338"/>
                      <a:pt x="100265" y="39433"/>
                    </a:cubicBezTo>
                    <a:cubicBezTo>
                      <a:pt x="93517" y="41491"/>
                      <a:pt x="86912" y="44005"/>
                      <a:pt x="80497" y="46958"/>
                    </a:cubicBezTo>
                    <a:lnTo>
                      <a:pt x="131247" y="76390"/>
                    </a:lnTo>
                    <a:lnTo>
                      <a:pt x="140751" y="73152"/>
                    </a:lnTo>
                    <a:cubicBezTo>
                      <a:pt x="153676" y="68866"/>
                      <a:pt x="165841" y="65246"/>
                      <a:pt x="177341" y="62198"/>
                    </a:cubicBezTo>
                    <a:cubicBezTo>
                      <a:pt x="188108" y="59360"/>
                      <a:pt x="199114" y="57540"/>
                      <a:pt x="210224" y="56769"/>
                    </a:cubicBezTo>
                    <a:cubicBezTo>
                      <a:pt x="220374" y="56178"/>
                      <a:pt x="230552" y="56855"/>
                      <a:pt x="240541" y="58769"/>
                    </a:cubicBezTo>
                    <a:cubicBezTo>
                      <a:pt x="250577" y="61036"/>
                      <a:pt x="260195" y="64856"/>
                      <a:pt x="269052" y="70104"/>
                    </a:cubicBezTo>
                    <a:cubicBezTo>
                      <a:pt x="277824" y="74504"/>
                      <a:pt x="285351" y="81058"/>
                      <a:pt x="290911" y="89154"/>
                    </a:cubicBezTo>
                    <a:cubicBezTo>
                      <a:pt x="294636" y="95040"/>
                      <a:pt x="295796" y="102194"/>
                      <a:pt x="294142" y="108966"/>
                    </a:cubicBezTo>
                    <a:cubicBezTo>
                      <a:pt x="292013" y="116481"/>
                      <a:pt x="287908" y="123292"/>
                      <a:pt x="282262" y="128683"/>
                    </a:cubicBezTo>
                    <a:cubicBezTo>
                      <a:pt x="275287" y="135684"/>
                      <a:pt x="267503" y="141827"/>
                      <a:pt x="259073" y="146971"/>
                    </a:cubicBezTo>
                    <a:lnTo>
                      <a:pt x="291386" y="166021"/>
                    </a:lnTo>
                    <a:lnTo>
                      <a:pt x="273709" y="176308"/>
                    </a:lnTo>
                    <a:lnTo>
                      <a:pt x="241111" y="157258"/>
                    </a:lnTo>
                    <a:cubicBezTo>
                      <a:pt x="225591" y="164925"/>
                      <a:pt x="209359" y="171050"/>
                      <a:pt x="192642" y="175546"/>
                    </a:cubicBezTo>
                    <a:cubicBezTo>
                      <a:pt x="175164" y="180422"/>
                      <a:pt x="157288" y="183775"/>
                      <a:pt x="139230" y="185547"/>
                    </a:cubicBezTo>
                    <a:lnTo>
                      <a:pt x="122219" y="154972"/>
                    </a:lnTo>
                    <a:cubicBezTo>
                      <a:pt x="125355" y="154972"/>
                      <a:pt x="130107" y="154972"/>
                      <a:pt x="136379" y="153924"/>
                    </a:cubicBezTo>
                    <a:cubicBezTo>
                      <a:pt x="142652" y="152876"/>
                      <a:pt x="149875" y="151924"/>
                      <a:pt x="157763" y="150209"/>
                    </a:cubicBezTo>
                    <a:cubicBezTo>
                      <a:pt x="165651" y="148495"/>
                      <a:pt x="173824" y="146399"/>
                      <a:pt x="182568" y="143827"/>
                    </a:cubicBezTo>
                    <a:cubicBezTo>
                      <a:pt x="191074" y="141303"/>
                      <a:pt x="199361" y="138113"/>
                      <a:pt x="207373" y="134302"/>
                    </a:cubicBezTo>
                    <a:lnTo>
                      <a:pt x="156812" y="105061"/>
                    </a:lnTo>
                    <a:cubicBezTo>
                      <a:pt x="154722" y="105918"/>
                      <a:pt x="152441" y="106680"/>
                      <a:pt x="150255" y="107347"/>
                    </a:cubicBezTo>
                    <a:lnTo>
                      <a:pt x="143317" y="109538"/>
                    </a:lnTo>
                    <a:cubicBezTo>
                      <a:pt x="130582" y="113728"/>
                      <a:pt x="118987" y="116967"/>
                      <a:pt x="108343" y="119063"/>
                    </a:cubicBezTo>
                    <a:cubicBezTo>
                      <a:pt x="98573" y="121339"/>
                      <a:pt x="88613" y="122672"/>
                      <a:pt x="78596" y="123063"/>
                    </a:cubicBezTo>
                    <a:cubicBezTo>
                      <a:pt x="69748" y="123377"/>
                      <a:pt x="60900" y="122549"/>
                      <a:pt x="52271" y="120586"/>
                    </a:cubicBezTo>
                    <a:cubicBezTo>
                      <a:pt x="43727" y="118662"/>
                      <a:pt x="35525" y="115452"/>
                      <a:pt x="27941" y="111061"/>
                    </a:cubicBezTo>
                    <a:cubicBezTo>
                      <a:pt x="19597" y="106670"/>
                      <a:pt x="12355" y="100460"/>
                      <a:pt x="6748" y="92869"/>
                    </a:cubicBezTo>
                    <a:cubicBezTo>
                      <a:pt x="2690" y="87163"/>
                      <a:pt x="684" y="80248"/>
                      <a:pt x="1045" y="73247"/>
                    </a:cubicBezTo>
                    <a:cubicBezTo>
                      <a:pt x="1768" y="65951"/>
                      <a:pt x="4685" y="59036"/>
                      <a:pt x="9409" y="53435"/>
                    </a:cubicBezTo>
                    <a:cubicBezTo>
                      <a:pt x="15187" y="46025"/>
                      <a:pt x="22125" y="39595"/>
                      <a:pt x="29937" y="34385"/>
                    </a:cubicBezTo>
                    <a:lnTo>
                      <a:pt x="0" y="17050"/>
                    </a:lnTo>
                    <a:lnTo>
                      <a:pt x="17582" y="6763"/>
                    </a:lnTo>
                    <a:lnTo>
                      <a:pt x="47329" y="24003"/>
                    </a:lnTo>
                    <a:cubicBezTo>
                      <a:pt x="61214" y="17069"/>
                      <a:pt x="75802" y="11668"/>
                      <a:pt x="90856" y="7906"/>
                    </a:cubicBezTo>
                    <a:cubicBezTo>
                      <a:pt x="105197" y="4286"/>
                      <a:pt x="119776" y="1638"/>
                      <a:pt x="134479" y="0"/>
                    </a:cubicBezTo>
                    <a:close/>
                    <a:moveTo>
                      <a:pt x="63105" y="83534"/>
                    </a:moveTo>
                    <a:cubicBezTo>
                      <a:pt x="69777" y="87401"/>
                      <a:pt x="77484" y="89068"/>
                      <a:pt x="85154" y="88297"/>
                    </a:cubicBezTo>
                    <a:cubicBezTo>
                      <a:pt x="95475" y="87125"/>
                      <a:pt x="105635" y="84858"/>
                      <a:pt x="115471" y="81534"/>
                    </a:cubicBezTo>
                    <a:lnTo>
                      <a:pt x="67952" y="54007"/>
                    </a:lnTo>
                    <a:cubicBezTo>
                      <a:pt x="50180" y="65437"/>
                      <a:pt x="48849" y="75533"/>
                      <a:pt x="63105" y="83534"/>
                    </a:cubicBezTo>
                    <a:close/>
                    <a:moveTo>
                      <a:pt x="229992" y="97441"/>
                    </a:moveTo>
                    <a:cubicBezTo>
                      <a:pt x="222740" y="93497"/>
                      <a:pt x="214396" y="92021"/>
                      <a:pt x="206232" y="93250"/>
                    </a:cubicBezTo>
                    <a:cubicBezTo>
                      <a:pt x="194951" y="94707"/>
                      <a:pt x="183822" y="97164"/>
                      <a:pt x="172969" y="100584"/>
                    </a:cubicBezTo>
                    <a:lnTo>
                      <a:pt x="220488" y="127921"/>
                    </a:lnTo>
                    <a:cubicBezTo>
                      <a:pt x="240256" y="115538"/>
                      <a:pt x="243677" y="105442"/>
                      <a:pt x="229992" y="97441"/>
                    </a:cubicBezTo>
                    <a:close/>
                  </a:path>
                </a:pathLst>
              </a:custGeom>
              <a:solidFill>
                <a:srgbClr val="F9CA0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" name="Google Shape;1386;p27">
              <a:extLst>
                <a:ext uri="{FF2B5EF4-FFF2-40B4-BE49-F238E27FC236}">
                  <a16:creationId xmlns:a16="http://schemas.microsoft.com/office/drawing/2014/main" xmlns="" id="{0019B054-6C67-4DCC-A003-6D5788D6A61E}"/>
                </a:ext>
              </a:extLst>
            </p:cNvPr>
            <p:cNvGrpSpPr/>
            <p:nvPr/>
          </p:nvGrpSpPr>
          <p:grpSpPr>
            <a:xfrm>
              <a:off x="3810520" y="2225674"/>
              <a:ext cx="883852" cy="621125"/>
              <a:chOff x="5620145" y="2967799"/>
              <a:chExt cx="883852" cy="621125"/>
            </a:xfrm>
          </p:grpSpPr>
          <p:sp>
            <p:nvSpPr>
              <p:cNvPr id="317" name="Google Shape;1387;p27">
                <a:extLst>
                  <a:ext uri="{FF2B5EF4-FFF2-40B4-BE49-F238E27FC236}">
                    <a16:creationId xmlns:a16="http://schemas.microsoft.com/office/drawing/2014/main" xmlns="" id="{1958B072-4F73-4A07-970F-9EC8C86D8598}"/>
                  </a:ext>
                </a:extLst>
              </p:cNvPr>
              <p:cNvSpPr/>
              <p:nvPr/>
            </p:nvSpPr>
            <p:spPr>
              <a:xfrm>
                <a:off x="5620145" y="3077432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8" name="Google Shape;1388;p27">
                <a:extLst>
                  <a:ext uri="{FF2B5EF4-FFF2-40B4-BE49-F238E27FC236}">
                    <a16:creationId xmlns:a16="http://schemas.microsoft.com/office/drawing/2014/main" xmlns="" id="{343FCC25-295E-4967-BBEF-FB7CD1006145}"/>
                  </a:ext>
                </a:extLst>
              </p:cNvPr>
              <p:cNvSpPr/>
              <p:nvPr/>
            </p:nvSpPr>
            <p:spPr>
              <a:xfrm>
                <a:off x="5620240" y="3220497"/>
                <a:ext cx="87339" cy="116586"/>
              </a:xfrm>
              <a:custGeom>
                <a:avLst/>
                <a:gdLst/>
                <a:ahLst/>
                <a:cxnLst/>
                <a:rect l="l" t="t" r="r" b="b"/>
                <a:pathLst>
                  <a:path w="87339" h="116586" extrusionOk="0">
                    <a:moveTo>
                      <a:pt x="0" y="116586"/>
                    </a:moveTo>
                    <a:lnTo>
                      <a:pt x="0" y="0"/>
                    </a:lnTo>
                    <a:lnTo>
                      <a:pt x="87340" y="78010"/>
                    </a:lnTo>
                    <a:lnTo>
                      <a:pt x="0" y="116586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9" name="Google Shape;1389;p27">
                <a:extLst>
                  <a:ext uri="{FF2B5EF4-FFF2-40B4-BE49-F238E27FC236}">
                    <a16:creationId xmlns:a16="http://schemas.microsoft.com/office/drawing/2014/main" xmlns="" id="{B9A88178-9644-454E-9B71-439A03532018}"/>
                  </a:ext>
                </a:extLst>
              </p:cNvPr>
              <p:cNvSpPr/>
              <p:nvPr/>
            </p:nvSpPr>
            <p:spPr>
              <a:xfrm>
                <a:off x="6437470" y="3223545"/>
                <a:ext cx="66526" cy="157162"/>
              </a:xfrm>
              <a:custGeom>
                <a:avLst/>
                <a:gdLst/>
                <a:ahLst/>
                <a:cxnLst/>
                <a:rect l="l" t="t" r="r" b="b"/>
                <a:pathLst>
                  <a:path w="66526" h="157162" extrusionOk="0">
                    <a:moveTo>
                      <a:pt x="66527" y="0"/>
                    </a:moveTo>
                    <a:lnTo>
                      <a:pt x="66527" y="109633"/>
                    </a:lnTo>
                    <a:lnTo>
                      <a:pt x="21859" y="157163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0" name="Google Shape;1390;p27">
                <a:extLst>
                  <a:ext uri="{FF2B5EF4-FFF2-40B4-BE49-F238E27FC236}">
                    <a16:creationId xmlns:a16="http://schemas.microsoft.com/office/drawing/2014/main" xmlns="" id="{0E333630-339B-4919-916C-2A702228DB40}"/>
                  </a:ext>
                </a:extLst>
              </p:cNvPr>
              <p:cNvSpPr/>
              <p:nvPr/>
            </p:nvSpPr>
            <p:spPr>
              <a:xfrm>
                <a:off x="5620145" y="2967799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1" name="Google Shape;1391;p27">
                <a:extLst>
                  <a:ext uri="{FF2B5EF4-FFF2-40B4-BE49-F238E27FC236}">
                    <a16:creationId xmlns:a16="http://schemas.microsoft.com/office/drawing/2014/main" xmlns="" id="{3E5BB0B3-45A5-466D-B550-E723C2CAFAA8}"/>
                  </a:ext>
                </a:extLst>
              </p:cNvPr>
              <p:cNvSpPr/>
              <p:nvPr/>
            </p:nvSpPr>
            <p:spPr>
              <a:xfrm>
                <a:off x="5745842" y="3037498"/>
                <a:ext cx="632610" cy="366021"/>
              </a:xfrm>
              <a:custGeom>
                <a:avLst/>
                <a:gdLst/>
                <a:ahLst/>
                <a:cxnLst/>
                <a:rect l="l" t="t" r="r" b="b"/>
                <a:pathLst>
                  <a:path w="632610" h="366021" extrusionOk="0">
                    <a:moveTo>
                      <a:pt x="632040" y="194048"/>
                    </a:moveTo>
                    <a:cubicBezTo>
                      <a:pt x="627573" y="237101"/>
                      <a:pt x="596971" y="279773"/>
                      <a:pt x="539948" y="312444"/>
                    </a:cubicBezTo>
                    <a:cubicBezTo>
                      <a:pt x="416399" y="383881"/>
                      <a:pt x="216059" y="383881"/>
                      <a:pt x="92510" y="312444"/>
                    </a:cubicBezTo>
                    <a:cubicBezTo>
                      <a:pt x="35487" y="279487"/>
                      <a:pt x="4980" y="237101"/>
                      <a:pt x="608" y="194048"/>
                    </a:cubicBezTo>
                    <a:cubicBezTo>
                      <a:pt x="-4809" y="143566"/>
                      <a:pt x="25983" y="92131"/>
                      <a:pt x="92510" y="53650"/>
                    </a:cubicBezTo>
                    <a:cubicBezTo>
                      <a:pt x="216059" y="-17883"/>
                      <a:pt x="416399" y="-17883"/>
                      <a:pt x="539948" y="53650"/>
                    </a:cubicBezTo>
                    <a:cubicBezTo>
                      <a:pt x="606569" y="92131"/>
                      <a:pt x="637267" y="143851"/>
                      <a:pt x="632040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2" name="Google Shape;1392;p27">
                <a:extLst>
                  <a:ext uri="{FF2B5EF4-FFF2-40B4-BE49-F238E27FC236}">
                    <a16:creationId xmlns:a16="http://schemas.microsoft.com/office/drawing/2014/main" xmlns="" id="{108D4A2B-F140-4BC1-9F8C-F458296A15C5}"/>
                  </a:ext>
                </a:extLst>
              </p:cNvPr>
              <p:cNvSpPr/>
              <p:nvPr/>
            </p:nvSpPr>
            <p:spPr>
              <a:xfrm>
                <a:off x="5746450" y="3059406"/>
                <a:ext cx="631431" cy="344114"/>
              </a:xfrm>
              <a:custGeom>
                <a:avLst/>
                <a:gdLst/>
                <a:ahLst/>
                <a:cxnLst/>
                <a:rect l="l" t="t" r="r" b="b"/>
                <a:pathLst>
                  <a:path w="631431" h="344114" extrusionOk="0">
                    <a:moveTo>
                      <a:pt x="631432" y="172141"/>
                    </a:moveTo>
                    <a:cubicBezTo>
                      <a:pt x="626965" y="215193"/>
                      <a:pt x="596363" y="257866"/>
                      <a:pt x="539340" y="290536"/>
                    </a:cubicBezTo>
                    <a:cubicBezTo>
                      <a:pt x="415791" y="361974"/>
                      <a:pt x="215451" y="361974"/>
                      <a:pt x="91902" y="290536"/>
                    </a:cubicBezTo>
                    <a:cubicBezTo>
                      <a:pt x="34879" y="257580"/>
                      <a:pt x="4372" y="215193"/>
                      <a:pt x="0" y="172141"/>
                    </a:cubicBezTo>
                    <a:cubicBezTo>
                      <a:pt x="4372" y="128992"/>
                      <a:pt x="34974" y="86416"/>
                      <a:pt x="91902" y="53650"/>
                    </a:cubicBezTo>
                    <a:cubicBezTo>
                      <a:pt x="215451" y="-17883"/>
                      <a:pt x="415791" y="-17883"/>
                      <a:pt x="539340" y="53650"/>
                    </a:cubicBezTo>
                    <a:cubicBezTo>
                      <a:pt x="596363" y="86606"/>
                      <a:pt x="626965" y="128992"/>
                      <a:pt x="631432" y="172141"/>
                    </a:cubicBezTo>
                    <a:close/>
                  </a:path>
                </a:pathLst>
              </a:custGeom>
              <a:solidFill>
                <a:srgbClr val="E8A30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3" name="Google Shape;1393;p27">
                <a:extLst>
                  <a:ext uri="{FF2B5EF4-FFF2-40B4-BE49-F238E27FC236}">
                    <a16:creationId xmlns:a16="http://schemas.microsoft.com/office/drawing/2014/main" xmlns="" id="{F32E64FB-4A6F-4157-8496-9E2884DA0C82}"/>
                  </a:ext>
                </a:extLst>
              </p:cNvPr>
              <p:cNvSpPr/>
              <p:nvPr/>
            </p:nvSpPr>
            <p:spPr>
              <a:xfrm>
                <a:off x="5907730" y="3141821"/>
                <a:ext cx="294899" cy="185451"/>
              </a:xfrm>
              <a:custGeom>
                <a:avLst/>
                <a:gdLst/>
                <a:ahLst/>
                <a:cxnLst/>
                <a:rect l="l" t="t" r="r" b="b"/>
                <a:pathLst>
                  <a:path w="294899" h="185451" extrusionOk="0">
                    <a:moveTo>
                      <a:pt x="149685" y="30004"/>
                    </a:moveTo>
                    <a:cubicBezTo>
                      <a:pt x="145807" y="30004"/>
                      <a:pt x="141929" y="30289"/>
                      <a:pt x="138090" y="30861"/>
                    </a:cubicBezTo>
                    <a:cubicBezTo>
                      <a:pt x="132958" y="31623"/>
                      <a:pt x="127066" y="32671"/>
                      <a:pt x="120603" y="34004"/>
                    </a:cubicBezTo>
                    <a:cubicBezTo>
                      <a:pt x="114140" y="35338"/>
                      <a:pt x="107488" y="37147"/>
                      <a:pt x="100550" y="39243"/>
                    </a:cubicBezTo>
                    <a:cubicBezTo>
                      <a:pt x="93745" y="41243"/>
                      <a:pt x="87112" y="43758"/>
                      <a:pt x="80687" y="46768"/>
                    </a:cubicBezTo>
                    <a:lnTo>
                      <a:pt x="131532" y="76200"/>
                    </a:lnTo>
                    <a:lnTo>
                      <a:pt x="140561" y="72961"/>
                    </a:lnTo>
                    <a:cubicBezTo>
                      <a:pt x="153486" y="68675"/>
                      <a:pt x="165746" y="65056"/>
                      <a:pt x="177151" y="62008"/>
                    </a:cubicBezTo>
                    <a:cubicBezTo>
                      <a:pt x="187909" y="59122"/>
                      <a:pt x="198924" y="57312"/>
                      <a:pt x="210034" y="56578"/>
                    </a:cubicBezTo>
                    <a:cubicBezTo>
                      <a:pt x="220250" y="55874"/>
                      <a:pt x="230505" y="56540"/>
                      <a:pt x="240541" y="58579"/>
                    </a:cubicBezTo>
                    <a:cubicBezTo>
                      <a:pt x="250586" y="60827"/>
                      <a:pt x="260204" y="64656"/>
                      <a:pt x="269052" y="69913"/>
                    </a:cubicBezTo>
                    <a:cubicBezTo>
                      <a:pt x="277834" y="74304"/>
                      <a:pt x="285351" y="80858"/>
                      <a:pt x="290911" y="88963"/>
                    </a:cubicBezTo>
                    <a:cubicBezTo>
                      <a:pt x="294665" y="94869"/>
                      <a:pt x="295834" y="102070"/>
                      <a:pt x="294142" y="108871"/>
                    </a:cubicBezTo>
                    <a:cubicBezTo>
                      <a:pt x="292032" y="116367"/>
                      <a:pt x="287927" y="123149"/>
                      <a:pt x="282262" y="128492"/>
                    </a:cubicBezTo>
                    <a:cubicBezTo>
                      <a:pt x="275287" y="135522"/>
                      <a:pt x="267503" y="141694"/>
                      <a:pt x="259073" y="146875"/>
                    </a:cubicBezTo>
                    <a:lnTo>
                      <a:pt x="291386" y="165925"/>
                    </a:lnTo>
                    <a:lnTo>
                      <a:pt x="273709" y="176117"/>
                    </a:lnTo>
                    <a:lnTo>
                      <a:pt x="241111" y="157067"/>
                    </a:lnTo>
                    <a:cubicBezTo>
                      <a:pt x="225610" y="164811"/>
                      <a:pt x="209368" y="170974"/>
                      <a:pt x="192642" y="175450"/>
                    </a:cubicBezTo>
                    <a:cubicBezTo>
                      <a:pt x="175155" y="180289"/>
                      <a:pt x="157288" y="183642"/>
                      <a:pt x="139230" y="185452"/>
                    </a:cubicBezTo>
                    <a:lnTo>
                      <a:pt x="122219" y="154876"/>
                    </a:lnTo>
                    <a:cubicBezTo>
                      <a:pt x="125355" y="154876"/>
                      <a:pt x="130107" y="154876"/>
                      <a:pt x="136474" y="153829"/>
                    </a:cubicBezTo>
                    <a:cubicBezTo>
                      <a:pt x="142842" y="152781"/>
                      <a:pt x="149875" y="151828"/>
                      <a:pt x="157763" y="150114"/>
                    </a:cubicBezTo>
                    <a:cubicBezTo>
                      <a:pt x="165651" y="148399"/>
                      <a:pt x="173824" y="146304"/>
                      <a:pt x="182568" y="143732"/>
                    </a:cubicBezTo>
                    <a:cubicBezTo>
                      <a:pt x="191074" y="141227"/>
                      <a:pt x="199370" y="138036"/>
                      <a:pt x="207373" y="134207"/>
                    </a:cubicBezTo>
                    <a:lnTo>
                      <a:pt x="156907" y="104965"/>
                    </a:lnTo>
                    <a:lnTo>
                      <a:pt x="150255" y="107251"/>
                    </a:lnTo>
                    <a:lnTo>
                      <a:pt x="143317" y="109442"/>
                    </a:lnTo>
                    <a:cubicBezTo>
                      <a:pt x="130582" y="113633"/>
                      <a:pt x="118987" y="116872"/>
                      <a:pt x="108343" y="118967"/>
                    </a:cubicBezTo>
                    <a:cubicBezTo>
                      <a:pt x="98573" y="121244"/>
                      <a:pt x="88613" y="122587"/>
                      <a:pt x="78596" y="122968"/>
                    </a:cubicBezTo>
                    <a:cubicBezTo>
                      <a:pt x="69748" y="123282"/>
                      <a:pt x="60900" y="122453"/>
                      <a:pt x="52271" y="120491"/>
                    </a:cubicBezTo>
                    <a:cubicBezTo>
                      <a:pt x="43746" y="118510"/>
                      <a:pt x="35554" y="115300"/>
                      <a:pt x="27941" y="110966"/>
                    </a:cubicBezTo>
                    <a:cubicBezTo>
                      <a:pt x="19616" y="106547"/>
                      <a:pt x="12383" y="100336"/>
                      <a:pt x="6748" y="92773"/>
                    </a:cubicBezTo>
                    <a:cubicBezTo>
                      <a:pt x="2690" y="87068"/>
                      <a:pt x="684" y="80153"/>
                      <a:pt x="1045" y="73152"/>
                    </a:cubicBezTo>
                    <a:cubicBezTo>
                      <a:pt x="1768" y="65856"/>
                      <a:pt x="4685" y="58941"/>
                      <a:pt x="9409" y="53340"/>
                    </a:cubicBezTo>
                    <a:cubicBezTo>
                      <a:pt x="15244" y="45977"/>
                      <a:pt x="22163" y="39557"/>
                      <a:pt x="29937" y="34290"/>
                    </a:cubicBezTo>
                    <a:lnTo>
                      <a:pt x="0" y="16954"/>
                    </a:lnTo>
                    <a:lnTo>
                      <a:pt x="17677" y="6763"/>
                    </a:lnTo>
                    <a:lnTo>
                      <a:pt x="47329" y="24003"/>
                    </a:lnTo>
                    <a:cubicBezTo>
                      <a:pt x="61242" y="17050"/>
                      <a:pt x="75869" y="11659"/>
                      <a:pt x="90951" y="7906"/>
                    </a:cubicBezTo>
                    <a:cubicBezTo>
                      <a:pt x="105283" y="4220"/>
                      <a:pt x="119862" y="1581"/>
                      <a:pt x="134574" y="0"/>
                    </a:cubicBezTo>
                    <a:close/>
                    <a:moveTo>
                      <a:pt x="63390" y="83344"/>
                    </a:moveTo>
                    <a:cubicBezTo>
                      <a:pt x="70043" y="87173"/>
                      <a:pt x="77712" y="88830"/>
                      <a:pt x="85344" y="88106"/>
                    </a:cubicBezTo>
                    <a:cubicBezTo>
                      <a:pt x="95656" y="86935"/>
                      <a:pt x="105825" y="84668"/>
                      <a:pt x="115661" y="81343"/>
                    </a:cubicBezTo>
                    <a:lnTo>
                      <a:pt x="68142" y="53721"/>
                    </a:lnTo>
                    <a:cubicBezTo>
                      <a:pt x="50465" y="65056"/>
                      <a:pt x="49040" y="74867"/>
                      <a:pt x="63390" y="83153"/>
                    </a:cubicBezTo>
                    <a:close/>
                    <a:moveTo>
                      <a:pt x="230182" y="96679"/>
                    </a:moveTo>
                    <a:cubicBezTo>
                      <a:pt x="222930" y="92735"/>
                      <a:pt x="214586" y="91259"/>
                      <a:pt x="206422" y="92488"/>
                    </a:cubicBezTo>
                    <a:cubicBezTo>
                      <a:pt x="195170" y="93907"/>
                      <a:pt x="184069" y="96336"/>
                      <a:pt x="173254" y="99727"/>
                    </a:cubicBezTo>
                    <a:lnTo>
                      <a:pt x="220773" y="127159"/>
                    </a:lnTo>
                    <a:cubicBezTo>
                      <a:pt x="240541" y="115157"/>
                      <a:pt x="243867" y="105061"/>
                      <a:pt x="230182" y="96679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4" name="Google Shape;1394;p27">
                <a:extLst>
                  <a:ext uri="{FF2B5EF4-FFF2-40B4-BE49-F238E27FC236}">
                    <a16:creationId xmlns:a16="http://schemas.microsoft.com/office/drawing/2014/main" xmlns="" id="{420E095D-3A50-4845-A8AD-34BAA352B195}"/>
                  </a:ext>
                </a:extLst>
              </p:cNvPr>
              <p:cNvSpPr/>
              <p:nvPr/>
            </p:nvSpPr>
            <p:spPr>
              <a:xfrm>
                <a:off x="6030138" y="3279362"/>
                <a:ext cx="19007" cy="25527"/>
              </a:xfrm>
              <a:custGeom>
                <a:avLst/>
                <a:gdLst/>
                <a:ahLst/>
                <a:cxnLst/>
                <a:rect l="l" t="t" r="r" b="b"/>
                <a:pathLst>
                  <a:path w="19007" h="25527" extrusionOk="0">
                    <a:moveTo>
                      <a:pt x="0" y="17145"/>
                    </a:moveTo>
                    <a:cubicBezTo>
                      <a:pt x="475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5" name="Google Shape;1395;p27">
                <a:extLst>
                  <a:ext uri="{FF2B5EF4-FFF2-40B4-BE49-F238E27FC236}">
                    <a16:creationId xmlns:a16="http://schemas.microsoft.com/office/drawing/2014/main" xmlns="" id="{3792D0D1-483D-41EE-8C7E-1692B36AE8B0}"/>
                  </a:ext>
                </a:extLst>
              </p:cNvPr>
              <p:cNvSpPr/>
              <p:nvPr/>
            </p:nvSpPr>
            <p:spPr>
              <a:xfrm>
                <a:off x="6157299" y="3290220"/>
                <a:ext cx="42006" cy="19716"/>
              </a:xfrm>
              <a:custGeom>
                <a:avLst/>
                <a:gdLst/>
                <a:ahLst/>
                <a:cxnLst/>
                <a:rect l="l" t="t" r="r" b="b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239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6" name="Google Shape;1396;p27">
                <a:extLst>
                  <a:ext uri="{FF2B5EF4-FFF2-40B4-BE49-F238E27FC236}">
                    <a16:creationId xmlns:a16="http://schemas.microsoft.com/office/drawing/2014/main" xmlns="" id="{91F3A639-7D44-4FE2-B42A-65AE81E18DD4}"/>
                  </a:ext>
                </a:extLst>
              </p:cNvPr>
              <p:cNvSpPr/>
              <p:nvPr/>
            </p:nvSpPr>
            <p:spPr>
              <a:xfrm>
                <a:off x="6171364" y="3226974"/>
                <a:ext cx="31457" cy="17430"/>
              </a:xfrm>
              <a:custGeom>
                <a:avLst/>
                <a:gdLst/>
                <a:ahLst/>
                <a:cxnLst/>
                <a:rect l="l" t="t" r="r" b="b"/>
                <a:pathLst>
                  <a:path w="31457" h="17430" extrusionOk="0">
                    <a:moveTo>
                      <a:pt x="31458" y="17431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431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7" name="Google Shape;1397;p27">
                <a:extLst>
                  <a:ext uri="{FF2B5EF4-FFF2-40B4-BE49-F238E27FC236}">
                    <a16:creationId xmlns:a16="http://schemas.microsoft.com/office/drawing/2014/main" xmlns="" id="{16CE26AC-8657-4BE4-9BE2-2A95595A0E30}"/>
                  </a:ext>
                </a:extLst>
              </p:cNvPr>
              <p:cNvSpPr/>
              <p:nvPr/>
            </p:nvSpPr>
            <p:spPr>
              <a:xfrm>
                <a:off x="6072240" y="3233356"/>
                <a:ext cx="47423" cy="33146"/>
              </a:xfrm>
              <a:custGeom>
                <a:avLst/>
                <a:gdLst/>
                <a:ahLst/>
                <a:cxnLst/>
                <a:rect l="l" t="t" r="r" b="b"/>
                <a:pathLst>
                  <a:path w="47423" h="33146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424" y="25622"/>
                    </a:lnTo>
                    <a:lnTo>
                      <a:pt x="45143" y="33147"/>
                    </a:lnTo>
                    <a:cubicBezTo>
                      <a:pt x="45143" y="33147"/>
                      <a:pt x="17582" y="21526"/>
                      <a:pt x="16632" y="20860"/>
                    </a:cubicBezTo>
                    <a:cubicBezTo>
                      <a:pt x="15681" y="20193"/>
                      <a:pt x="0" y="10096"/>
                      <a:pt x="0" y="10096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8" name="Google Shape;1398;p27">
                <a:extLst>
                  <a:ext uri="{FF2B5EF4-FFF2-40B4-BE49-F238E27FC236}">
                    <a16:creationId xmlns:a16="http://schemas.microsoft.com/office/drawing/2014/main" xmlns="" id="{4CC8D4DF-5A05-4926-A235-3591F63AF987}"/>
                  </a:ext>
                </a:extLst>
              </p:cNvPr>
              <p:cNvSpPr/>
              <p:nvPr/>
            </p:nvSpPr>
            <p:spPr>
              <a:xfrm>
                <a:off x="5975967" y="3178206"/>
                <a:ext cx="59018" cy="38957"/>
              </a:xfrm>
              <a:custGeom>
                <a:avLst/>
                <a:gdLst/>
                <a:ahLst/>
                <a:cxnLst/>
                <a:rect l="l" t="t" r="r" b="b"/>
                <a:pathLst>
                  <a:path w="59018" h="38957" extrusionOk="0">
                    <a:moveTo>
                      <a:pt x="0" y="11144"/>
                    </a:moveTo>
                    <a:lnTo>
                      <a:pt x="48945" y="38957"/>
                    </a:lnTo>
                    <a:lnTo>
                      <a:pt x="59019" y="31718"/>
                    </a:lnTo>
                    <a:cubicBezTo>
                      <a:pt x="59019" y="31718"/>
                      <a:pt x="52841" y="24575"/>
                      <a:pt x="52366" y="23908"/>
                    </a:cubicBezTo>
                    <a:cubicBezTo>
                      <a:pt x="47966" y="18878"/>
                      <a:pt x="42805" y="14573"/>
                      <a:pt x="37065" y="11144"/>
                    </a:cubicBezTo>
                    <a:cubicBezTo>
                      <a:pt x="33453" y="10478"/>
                      <a:pt x="10264" y="0"/>
                      <a:pt x="1026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9" name="Google Shape;1399;p27">
                <a:extLst>
                  <a:ext uri="{FF2B5EF4-FFF2-40B4-BE49-F238E27FC236}">
                    <a16:creationId xmlns:a16="http://schemas.microsoft.com/office/drawing/2014/main" xmlns="" id="{36E5932B-03B2-4141-9876-BF941CBD70D9}"/>
                  </a:ext>
                </a:extLst>
              </p:cNvPr>
              <p:cNvSpPr/>
              <p:nvPr/>
            </p:nvSpPr>
            <p:spPr>
              <a:xfrm>
                <a:off x="6030138" y="3147155"/>
                <a:ext cx="27275" cy="24479"/>
              </a:xfrm>
              <a:custGeom>
                <a:avLst/>
                <a:gdLst/>
                <a:ahLst/>
                <a:cxnLst/>
                <a:rect l="l" t="t" r="r" b="b"/>
                <a:pathLst>
                  <a:path w="27275" h="24479" extrusionOk="0">
                    <a:moveTo>
                      <a:pt x="27276" y="24479"/>
                    </a:moveTo>
                    <a:lnTo>
                      <a:pt x="27276" y="7239"/>
                    </a:lnTo>
                    <a:lnTo>
                      <a:pt x="4752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0" name="Google Shape;1400;p27">
                <a:extLst>
                  <a:ext uri="{FF2B5EF4-FFF2-40B4-BE49-F238E27FC236}">
                    <a16:creationId xmlns:a16="http://schemas.microsoft.com/office/drawing/2014/main" xmlns="" id="{B345DBC5-5824-4235-AA64-2E99F94E5385}"/>
                  </a:ext>
                </a:extLst>
              </p:cNvPr>
              <p:cNvSpPr/>
              <p:nvPr/>
            </p:nvSpPr>
            <p:spPr>
              <a:xfrm>
                <a:off x="5907920" y="3142011"/>
                <a:ext cx="26135" cy="19431"/>
              </a:xfrm>
              <a:custGeom>
                <a:avLst/>
                <a:gdLst/>
                <a:ahLst/>
                <a:cxnLst/>
                <a:rect l="l" t="t" r="r" b="b"/>
                <a:pathLst>
                  <a:path w="26135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135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1" name="Google Shape;1401;p27">
                <a:extLst>
                  <a:ext uri="{FF2B5EF4-FFF2-40B4-BE49-F238E27FC236}">
                    <a16:creationId xmlns:a16="http://schemas.microsoft.com/office/drawing/2014/main" xmlns="" id="{735D0320-7EB6-4905-AE9A-F6A768C1FDEE}"/>
                  </a:ext>
                </a:extLst>
              </p:cNvPr>
              <p:cNvSpPr/>
              <p:nvPr/>
            </p:nvSpPr>
            <p:spPr>
              <a:xfrm>
                <a:off x="5908870" y="3199637"/>
                <a:ext cx="30317" cy="30289"/>
              </a:xfrm>
              <a:custGeom>
                <a:avLst/>
                <a:gdLst/>
                <a:ahLst/>
                <a:cxnLst/>
                <a:rect l="l" t="t" r="r" b="b"/>
                <a:pathLst>
                  <a:path w="30317" h="30289" extrusionOk="0">
                    <a:moveTo>
                      <a:pt x="0" y="17812"/>
                    </a:moveTo>
                    <a:lnTo>
                      <a:pt x="0" y="0"/>
                    </a:lnTo>
                    <a:lnTo>
                      <a:pt x="30317" y="0"/>
                    </a:lnTo>
                    <a:lnTo>
                      <a:pt x="22999" y="16002"/>
                    </a:lnTo>
                    <a:lnTo>
                      <a:pt x="10074" y="30290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2" name="Google Shape;1402;p27">
                <a:extLst>
                  <a:ext uri="{FF2B5EF4-FFF2-40B4-BE49-F238E27FC236}">
                    <a16:creationId xmlns:a16="http://schemas.microsoft.com/office/drawing/2014/main" xmlns="" id="{52332BE5-E0C4-46E1-A368-EFF62B28583A}"/>
                  </a:ext>
                </a:extLst>
              </p:cNvPr>
              <p:cNvSpPr/>
              <p:nvPr/>
            </p:nvSpPr>
            <p:spPr>
              <a:xfrm>
                <a:off x="5908110" y="3125057"/>
                <a:ext cx="294341" cy="184880"/>
              </a:xfrm>
              <a:custGeom>
                <a:avLst/>
                <a:gdLst/>
                <a:ahLst/>
                <a:cxnLst/>
                <a:rect l="l" t="t" r="r" b="b"/>
                <a:pathLst>
                  <a:path w="294341" h="184880" extrusionOk="0">
                    <a:moveTo>
                      <a:pt x="149305" y="29337"/>
                    </a:moveTo>
                    <a:cubicBezTo>
                      <a:pt x="145418" y="29328"/>
                      <a:pt x="141540" y="29642"/>
                      <a:pt x="137710" y="30290"/>
                    </a:cubicBezTo>
                    <a:cubicBezTo>
                      <a:pt x="132578" y="31052"/>
                      <a:pt x="126685" y="32099"/>
                      <a:pt x="120223" y="33433"/>
                    </a:cubicBezTo>
                    <a:cubicBezTo>
                      <a:pt x="113760" y="34766"/>
                      <a:pt x="107108" y="36576"/>
                      <a:pt x="100170" y="38671"/>
                    </a:cubicBezTo>
                    <a:cubicBezTo>
                      <a:pt x="93365" y="40672"/>
                      <a:pt x="86732" y="43186"/>
                      <a:pt x="80307" y="46196"/>
                    </a:cubicBezTo>
                    <a:lnTo>
                      <a:pt x="131152" y="75629"/>
                    </a:lnTo>
                    <a:lnTo>
                      <a:pt x="140181" y="72390"/>
                    </a:lnTo>
                    <a:cubicBezTo>
                      <a:pt x="153106" y="68104"/>
                      <a:pt x="165366" y="64389"/>
                      <a:pt x="176770" y="61436"/>
                    </a:cubicBezTo>
                    <a:cubicBezTo>
                      <a:pt x="187519" y="58512"/>
                      <a:pt x="198534" y="56693"/>
                      <a:pt x="209654" y="56007"/>
                    </a:cubicBezTo>
                    <a:cubicBezTo>
                      <a:pt x="219804" y="55312"/>
                      <a:pt x="230001" y="55988"/>
                      <a:pt x="239971" y="58007"/>
                    </a:cubicBezTo>
                    <a:cubicBezTo>
                      <a:pt x="250026" y="60217"/>
                      <a:pt x="259653" y="64046"/>
                      <a:pt x="268482" y="69342"/>
                    </a:cubicBezTo>
                    <a:cubicBezTo>
                      <a:pt x="277264" y="73733"/>
                      <a:pt x="284781" y="80286"/>
                      <a:pt x="290341" y="88392"/>
                    </a:cubicBezTo>
                    <a:cubicBezTo>
                      <a:pt x="294114" y="94298"/>
                      <a:pt x="295283" y="101498"/>
                      <a:pt x="293572" y="108299"/>
                    </a:cubicBezTo>
                    <a:cubicBezTo>
                      <a:pt x="291434" y="115786"/>
                      <a:pt x="287328" y="122568"/>
                      <a:pt x="281692" y="127921"/>
                    </a:cubicBezTo>
                    <a:cubicBezTo>
                      <a:pt x="274717" y="134950"/>
                      <a:pt x="266933" y="141122"/>
                      <a:pt x="258503" y="146304"/>
                    </a:cubicBezTo>
                    <a:lnTo>
                      <a:pt x="290816" y="165354"/>
                    </a:lnTo>
                    <a:lnTo>
                      <a:pt x="273139" y="175546"/>
                    </a:lnTo>
                    <a:lnTo>
                      <a:pt x="240541" y="156496"/>
                    </a:lnTo>
                    <a:cubicBezTo>
                      <a:pt x="225021" y="164201"/>
                      <a:pt x="208789" y="170355"/>
                      <a:pt x="192072" y="174879"/>
                    </a:cubicBezTo>
                    <a:cubicBezTo>
                      <a:pt x="174585" y="179718"/>
                      <a:pt x="156717" y="183071"/>
                      <a:pt x="138660" y="184880"/>
                    </a:cubicBezTo>
                    <a:lnTo>
                      <a:pt x="121648" y="154305"/>
                    </a:lnTo>
                    <a:cubicBezTo>
                      <a:pt x="126419" y="154181"/>
                      <a:pt x="131181" y="153800"/>
                      <a:pt x="135904" y="153162"/>
                    </a:cubicBezTo>
                    <a:cubicBezTo>
                      <a:pt x="143061" y="152343"/>
                      <a:pt x="150169" y="151133"/>
                      <a:pt x="157193" y="149542"/>
                    </a:cubicBezTo>
                    <a:cubicBezTo>
                      <a:pt x="164986" y="147828"/>
                      <a:pt x="173254" y="145733"/>
                      <a:pt x="181998" y="143161"/>
                    </a:cubicBezTo>
                    <a:cubicBezTo>
                      <a:pt x="190494" y="140608"/>
                      <a:pt x="198781" y="137427"/>
                      <a:pt x="206802" y="133636"/>
                    </a:cubicBezTo>
                    <a:lnTo>
                      <a:pt x="156337" y="104394"/>
                    </a:lnTo>
                    <a:lnTo>
                      <a:pt x="149685" y="106680"/>
                    </a:lnTo>
                    <a:lnTo>
                      <a:pt x="142747" y="108775"/>
                    </a:lnTo>
                    <a:cubicBezTo>
                      <a:pt x="130012" y="112967"/>
                      <a:pt x="118417" y="116300"/>
                      <a:pt x="107773" y="118300"/>
                    </a:cubicBezTo>
                    <a:cubicBezTo>
                      <a:pt x="98212" y="120767"/>
                      <a:pt x="88442" y="122330"/>
                      <a:pt x="78596" y="122968"/>
                    </a:cubicBezTo>
                    <a:cubicBezTo>
                      <a:pt x="69748" y="123282"/>
                      <a:pt x="60900" y="122453"/>
                      <a:pt x="52271" y="120491"/>
                    </a:cubicBezTo>
                    <a:cubicBezTo>
                      <a:pt x="43736" y="118548"/>
                      <a:pt x="35535" y="115338"/>
                      <a:pt x="27941" y="110966"/>
                    </a:cubicBezTo>
                    <a:cubicBezTo>
                      <a:pt x="19578" y="106613"/>
                      <a:pt x="12326" y="100384"/>
                      <a:pt x="6748" y="92774"/>
                    </a:cubicBezTo>
                    <a:cubicBezTo>
                      <a:pt x="2671" y="87078"/>
                      <a:pt x="656" y="80153"/>
                      <a:pt x="1045" y="73152"/>
                    </a:cubicBezTo>
                    <a:cubicBezTo>
                      <a:pt x="1787" y="65856"/>
                      <a:pt x="4704" y="58950"/>
                      <a:pt x="9409" y="53340"/>
                    </a:cubicBezTo>
                    <a:cubicBezTo>
                      <a:pt x="15244" y="45977"/>
                      <a:pt x="22163" y="39557"/>
                      <a:pt x="29937" y="34290"/>
                    </a:cubicBezTo>
                    <a:lnTo>
                      <a:pt x="0" y="16954"/>
                    </a:lnTo>
                    <a:lnTo>
                      <a:pt x="17677" y="6763"/>
                    </a:lnTo>
                    <a:lnTo>
                      <a:pt x="47329" y="23908"/>
                    </a:lnTo>
                    <a:cubicBezTo>
                      <a:pt x="61261" y="17031"/>
                      <a:pt x="75878" y="11668"/>
                      <a:pt x="90951" y="7906"/>
                    </a:cubicBezTo>
                    <a:cubicBezTo>
                      <a:pt x="105283" y="4220"/>
                      <a:pt x="119862" y="1581"/>
                      <a:pt x="134574" y="0"/>
                    </a:cubicBezTo>
                    <a:close/>
                    <a:moveTo>
                      <a:pt x="63010" y="82772"/>
                    </a:moveTo>
                    <a:cubicBezTo>
                      <a:pt x="69663" y="86601"/>
                      <a:pt x="77332" y="88259"/>
                      <a:pt x="84964" y="87535"/>
                    </a:cubicBezTo>
                    <a:cubicBezTo>
                      <a:pt x="95295" y="86373"/>
                      <a:pt x="105454" y="84068"/>
                      <a:pt x="115281" y="80677"/>
                    </a:cubicBezTo>
                    <a:lnTo>
                      <a:pt x="67762" y="53150"/>
                    </a:lnTo>
                    <a:cubicBezTo>
                      <a:pt x="50085" y="64579"/>
                      <a:pt x="48659" y="74486"/>
                      <a:pt x="63010" y="82772"/>
                    </a:cubicBezTo>
                    <a:close/>
                    <a:moveTo>
                      <a:pt x="229802" y="96679"/>
                    </a:moveTo>
                    <a:cubicBezTo>
                      <a:pt x="222541" y="92745"/>
                      <a:pt x="214215" y="91240"/>
                      <a:pt x="206042" y="92392"/>
                    </a:cubicBezTo>
                    <a:cubicBezTo>
                      <a:pt x="194799" y="93897"/>
                      <a:pt x="183708" y="96355"/>
                      <a:pt x="172874" y="99727"/>
                    </a:cubicBezTo>
                    <a:lnTo>
                      <a:pt x="220393" y="127063"/>
                    </a:lnTo>
                    <a:cubicBezTo>
                      <a:pt x="240161" y="114776"/>
                      <a:pt x="243487" y="104585"/>
                      <a:pt x="229802" y="96679"/>
                    </a:cubicBezTo>
                    <a:close/>
                  </a:path>
                </a:pathLst>
              </a:custGeom>
              <a:solidFill>
                <a:srgbClr val="F9CA0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" name="Google Shape;1403;p27">
              <a:extLst>
                <a:ext uri="{FF2B5EF4-FFF2-40B4-BE49-F238E27FC236}">
                  <a16:creationId xmlns:a16="http://schemas.microsoft.com/office/drawing/2014/main" xmlns="" id="{BE721517-5FE2-4F27-86CB-5BC9485F1F09}"/>
                </a:ext>
              </a:extLst>
            </p:cNvPr>
            <p:cNvGrpSpPr/>
            <p:nvPr/>
          </p:nvGrpSpPr>
          <p:grpSpPr>
            <a:xfrm>
              <a:off x="3839126" y="2072703"/>
              <a:ext cx="883852" cy="621124"/>
              <a:chOff x="5648751" y="2814828"/>
              <a:chExt cx="883852" cy="621124"/>
            </a:xfrm>
          </p:grpSpPr>
          <p:sp>
            <p:nvSpPr>
              <p:cNvPr id="301" name="Google Shape;1404;p27">
                <a:extLst>
                  <a:ext uri="{FF2B5EF4-FFF2-40B4-BE49-F238E27FC236}">
                    <a16:creationId xmlns:a16="http://schemas.microsoft.com/office/drawing/2014/main" xmlns="" id="{3A941E7D-E85E-4B60-BF5E-90D5825F2895}"/>
                  </a:ext>
                </a:extLst>
              </p:cNvPr>
              <p:cNvSpPr/>
              <p:nvPr/>
            </p:nvSpPr>
            <p:spPr>
              <a:xfrm>
                <a:off x="5648751" y="2924460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2" name="Google Shape;1405;p27">
                <a:extLst>
                  <a:ext uri="{FF2B5EF4-FFF2-40B4-BE49-F238E27FC236}">
                    <a16:creationId xmlns:a16="http://schemas.microsoft.com/office/drawing/2014/main" xmlns="" id="{A5F3614E-BA22-472A-A7C5-2EE8EF6160A8}"/>
                  </a:ext>
                </a:extLst>
              </p:cNvPr>
              <p:cNvSpPr/>
              <p:nvPr/>
            </p:nvSpPr>
            <p:spPr>
              <a:xfrm>
                <a:off x="5648941" y="3067526"/>
                <a:ext cx="87244" cy="116490"/>
              </a:xfrm>
              <a:custGeom>
                <a:avLst/>
                <a:gdLst/>
                <a:ahLst/>
                <a:cxnLst/>
                <a:rect l="l" t="t" r="r" b="b"/>
                <a:pathLst>
                  <a:path w="87244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245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3" name="Google Shape;1406;p27">
                <a:extLst>
                  <a:ext uri="{FF2B5EF4-FFF2-40B4-BE49-F238E27FC236}">
                    <a16:creationId xmlns:a16="http://schemas.microsoft.com/office/drawing/2014/main" xmlns="" id="{1A3BABDC-8C7D-40FA-AD05-7A65596763BB}"/>
                  </a:ext>
                </a:extLst>
              </p:cNvPr>
              <p:cNvSpPr/>
              <p:nvPr/>
            </p:nvSpPr>
            <p:spPr>
              <a:xfrm>
                <a:off x="6466077" y="3070574"/>
                <a:ext cx="66526" cy="157067"/>
              </a:xfrm>
              <a:custGeom>
                <a:avLst/>
                <a:gdLst/>
                <a:ahLst/>
                <a:cxnLst/>
                <a:rect l="l" t="t" r="r" b="b"/>
                <a:pathLst>
                  <a:path w="66526" h="157067" extrusionOk="0">
                    <a:moveTo>
                      <a:pt x="66527" y="0"/>
                    </a:moveTo>
                    <a:lnTo>
                      <a:pt x="66527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4" name="Google Shape;1407;p27">
                <a:extLst>
                  <a:ext uri="{FF2B5EF4-FFF2-40B4-BE49-F238E27FC236}">
                    <a16:creationId xmlns:a16="http://schemas.microsoft.com/office/drawing/2014/main" xmlns="" id="{D7612BE5-5924-4323-B835-354906A7C3B0}"/>
                  </a:ext>
                </a:extLst>
              </p:cNvPr>
              <p:cNvSpPr/>
              <p:nvPr/>
            </p:nvSpPr>
            <p:spPr>
              <a:xfrm>
                <a:off x="5648751" y="2814828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5" name="Google Shape;1408;p27">
                <a:extLst>
                  <a:ext uri="{FF2B5EF4-FFF2-40B4-BE49-F238E27FC236}">
                    <a16:creationId xmlns:a16="http://schemas.microsoft.com/office/drawing/2014/main" xmlns="" id="{3FC04DB6-BC0E-4731-903D-136F3B00CD61}"/>
                  </a:ext>
                </a:extLst>
              </p:cNvPr>
              <p:cNvSpPr/>
              <p:nvPr/>
            </p:nvSpPr>
            <p:spPr>
              <a:xfrm>
                <a:off x="5774449" y="2884431"/>
                <a:ext cx="632610" cy="366117"/>
              </a:xfrm>
              <a:custGeom>
                <a:avLst/>
                <a:gdLst/>
                <a:ahLst/>
                <a:cxnLst/>
                <a:rect l="l" t="t" r="r" b="b"/>
                <a:pathLst>
                  <a:path w="632610" h="366117" extrusionOk="0">
                    <a:moveTo>
                      <a:pt x="632040" y="194048"/>
                    </a:moveTo>
                    <a:cubicBezTo>
                      <a:pt x="627573" y="237101"/>
                      <a:pt x="596971" y="279773"/>
                      <a:pt x="539948" y="312539"/>
                    </a:cubicBezTo>
                    <a:cubicBezTo>
                      <a:pt x="416399" y="383977"/>
                      <a:pt x="216059" y="383977"/>
                      <a:pt x="92510" y="312539"/>
                    </a:cubicBezTo>
                    <a:cubicBezTo>
                      <a:pt x="35487" y="279583"/>
                      <a:pt x="4980" y="237101"/>
                      <a:pt x="608" y="194048"/>
                    </a:cubicBezTo>
                    <a:cubicBezTo>
                      <a:pt x="-4809" y="143661"/>
                      <a:pt x="25983" y="92131"/>
                      <a:pt x="92510" y="53650"/>
                    </a:cubicBezTo>
                    <a:cubicBezTo>
                      <a:pt x="216059" y="-17883"/>
                      <a:pt x="416399" y="-17883"/>
                      <a:pt x="539948" y="53650"/>
                    </a:cubicBezTo>
                    <a:cubicBezTo>
                      <a:pt x="606570" y="92131"/>
                      <a:pt x="637267" y="143661"/>
                      <a:pt x="632040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6" name="Google Shape;1409;p27">
                <a:extLst>
                  <a:ext uri="{FF2B5EF4-FFF2-40B4-BE49-F238E27FC236}">
                    <a16:creationId xmlns:a16="http://schemas.microsoft.com/office/drawing/2014/main" xmlns="" id="{A15F3E03-CEFF-4A30-A4F8-F15A0D1E6D93}"/>
                  </a:ext>
                </a:extLst>
              </p:cNvPr>
              <p:cNvSpPr/>
              <p:nvPr/>
            </p:nvSpPr>
            <p:spPr>
              <a:xfrm>
                <a:off x="5775057" y="2906363"/>
                <a:ext cx="631431" cy="344185"/>
              </a:xfrm>
              <a:custGeom>
                <a:avLst/>
                <a:gdLst/>
                <a:ahLst/>
                <a:cxnLst/>
                <a:rect l="l" t="t" r="r" b="b"/>
                <a:pathLst>
                  <a:path w="631431" h="344185" extrusionOk="0">
                    <a:moveTo>
                      <a:pt x="631432" y="172117"/>
                    </a:moveTo>
                    <a:cubicBezTo>
                      <a:pt x="626965" y="215170"/>
                      <a:pt x="596363" y="257842"/>
                      <a:pt x="539340" y="290608"/>
                    </a:cubicBezTo>
                    <a:cubicBezTo>
                      <a:pt x="415791" y="362045"/>
                      <a:pt x="215451" y="362045"/>
                      <a:pt x="91902" y="290608"/>
                    </a:cubicBezTo>
                    <a:cubicBezTo>
                      <a:pt x="34879" y="257651"/>
                      <a:pt x="4372" y="215170"/>
                      <a:pt x="0" y="172117"/>
                    </a:cubicBezTo>
                    <a:cubicBezTo>
                      <a:pt x="4372" y="129064"/>
                      <a:pt x="34974" y="86392"/>
                      <a:pt x="91902" y="53721"/>
                    </a:cubicBezTo>
                    <a:cubicBezTo>
                      <a:pt x="215451" y="-17907"/>
                      <a:pt x="415791" y="-17907"/>
                      <a:pt x="539340" y="53721"/>
                    </a:cubicBezTo>
                    <a:cubicBezTo>
                      <a:pt x="596363" y="86677"/>
                      <a:pt x="626965" y="129064"/>
                      <a:pt x="631432" y="172117"/>
                    </a:cubicBezTo>
                    <a:close/>
                  </a:path>
                </a:pathLst>
              </a:custGeom>
              <a:solidFill>
                <a:srgbClr val="E8A30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7" name="Google Shape;1410;p27">
                <a:extLst>
                  <a:ext uri="{FF2B5EF4-FFF2-40B4-BE49-F238E27FC236}">
                    <a16:creationId xmlns:a16="http://schemas.microsoft.com/office/drawing/2014/main" xmlns="" id="{BAF516F0-C44B-474B-80DA-330D6AD23B8A}"/>
                  </a:ext>
                </a:extLst>
              </p:cNvPr>
              <p:cNvSpPr/>
              <p:nvPr/>
            </p:nvSpPr>
            <p:spPr>
              <a:xfrm>
                <a:off x="5936526" y="2988278"/>
                <a:ext cx="294942" cy="185832"/>
              </a:xfrm>
              <a:custGeom>
                <a:avLst/>
                <a:gdLst/>
                <a:ahLst/>
                <a:cxnLst/>
                <a:rect l="l" t="t" r="r" b="b"/>
                <a:pathLst>
                  <a:path w="294942" h="185832" extrusionOk="0">
                    <a:moveTo>
                      <a:pt x="149495" y="30290"/>
                    </a:moveTo>
                    <a:cubicBezTo>
                      <a:pt x="145608" y="30280"/>
                      <a:pt x="141730" y="30604"/>
                      <a:pt x="137900" y="31242"/>
                    </a:cubicBezTo>
                    <a:cubicBezTo>
                      <a:pt x="132768" y="32004"/>
                      <a:pt x="126876" y="33052"/>
                      <a:pt x="120413" y="34385"/>
                    </a:cubicBezTo>
                    <a:cubicBezTo>
                      <a:pt x="113950" y="35719"/>
                      <a:pt x="107298" y="37529"/>
                      <a:pt x="100360" y="39529"/>
                    </a:cubicBezTo>
                    <a:cubicBezTo>
                      <a:pt x="93574" y="41624"/>
                      <a:pt x="86941" y="44168"/>
                      <a:pt x="80497" y="47149"/>
                    </a:cubicBezTo>
                    <a:lnTo>
                      <a:pt x="131342" y="76581"/>
                    </a:lnTo>
                    <a:lnTo>
                      <a:pt x="140846" y="73342"/>
                    </a:lnTo>
                    <a:cubicBezTo>
                      <a:pt x="153771" y="69056"/>
                      <a:pt x="165936" y="65342"/>
                      <a:pt x="177341" y="62389"/>
                    </a:cubicBezTo>
                    <a:cubicBezTo>
                      <a:pt x="188127" y="59474"/>
                      <a:pt x="199171" y="57626"/>
                      <a:pt x="210319" y="56864"/>
                    </a:cubicBezTo>
                    <a:cubicBezTo>
                      <a:pt x="220440" y="56255"/>
                      <a:pt x="230600" y="56960"/>
                      <a:pt x="240541" y="58960"/>
                    </a:cubicBezTo>
                    <a:cubicBezTo>
                      <a:pt x="250596" y="61170"/>
                      <a:pt x="260223" y="64999"/>
                      <a:pt x="269052" y="70295"/>
                    </a:cubicBezTo>
                    <a:cubicBezTo>
                      <a:pt x="277872" y="74657"/>
                      <a:pt x="285427" y="81220"/>
                      <a:pt x="291006" y="89345"/>
                    </a:cubicBezTo>
                    <a:cubicBezTo>
                      <a:pt x="294684" y="95288"/>
                      <a:pt x="295843" y="102451"/>
                      <a:pt x="294237" y="109252"/>
                    </a:cubicBezTo>
                    <a:cubicBezTo>
                      <a:pt x="292004" y="116719"/>
                      <a:pt x="287879" y="123482"/>
                      <a:pt x="282262" y="128873"/>
                    </a:cubicBezTo>
                    <a:cubicBezTo>
                      <a:pt x="275287" y="135903"/>
                      <a:pt x="267503" y="142075"/>
                      <a:pt x="259073" y="147257"/>
                    </a:cubicBezTo>
                    <a:lnTo>
                      <a:pt x="291386" y="166307"/>
                    </a:lnTo>
                    <a:lnTo>
                      <a:pt x="273804" y="176498"/>
                    </a:lnTo>
                    <a:lnTo>
                      <a:pt x="241206" y="157448"/>
                    </a:lnTo>
                    <a:cubicBezTo>
                      <a:pt x="225677" y="165116"/>
                      <a:pt x="209444" y="171279"/>
                      <a:pt x="192737" y="175832"/>
                    </a:cubicBezTo>
                    <a:cubicBezTo>
                      <a:pt x="175212" y="180670"/>
                      <a:pt x="157316" y="184013"/>
                      <a:pt x="139230" y="185833"/>
                    </a:cubicBezTo>
                    <a:lnTo>
                      <a:pt x="122219" y="154972"/>
                    </a:lnTo>
                    <a:cubicBezTo>
                      <a:pt x="126990" y="154848"/>
                      <a:pt x="131751" y="154467"/>
                      <a:pt x="136474" y="153829"/>
                    </a:cubicBezTo>
                    <a:cubicBezTo>
                      <a:pt x="142842" y="153067"/>
                      <a:pt x="149970" y="151924"/>
                      <a:pt x="157763" y="150209"/>
                    </a:cubicBezTo>
                    <a:cubicBezTo>
                      <a:pt x="165556" y="148495"/>
                      <a:pt x="173824" y="146399"/>
                      <a:pt x="182568" y="143828"/>
                    </a:cubicBezTo>
                    <a:cubicBezTo>
                      <a:pt x="191064" y="141275"/>
                      <a:pt x="199351" y="138093"/>
                      <a:pt x="207373" y="134303"/>
                    </a:cubicBezTo>
                    <a:lnTo>
                      <a:pt x="156907" y="105061"/>
                    </a:lnTo>
                    <a:lnTo>
                      <a:pt x="150255" y="107347"/>
                    </a:lnTo>
                    <a:cubicBezTo>
                      <a:pt x="148069" y="108109"/>
                      <a:pt x="145693" y="108775"/>
                      <a:pt x="143317" y="109442"/>
                    </a:cubicBezTo>
                    <a:cubicBezTo>
                      <a:pt x="130677" y="113633"/>
                      <a:pt x="118987" y="116967"/>
                      <a:pt x="108438" y="118967"/>
                    </a:cubicBezTo>
                    <a:cubicBezTo>
                      <a:pt x="98640" y="121244"/>
                      <a:pt x="88651" y="122577"/>
                      <a:pt x="78596" y="122968"/>
                    </a:cubicBezTo>
                    <a:cubicBezTo>
                      <a:pt x="69748" y="123234"/>
                      <a:pt x="60910" y="122406"/>
                      <a:pt x="52271" y="120491"/>
                    </a:cubicBezTo>
                    <a:cubicBezTo>
                      <a:pt x="43746" y="118501"/>
                      <a:pt x="35554" y="115300"/>
                      <a:pt x="27941" y="110966"/>
                    </a:cubicBezTo>
                    <a:cubicBezTo>
                      <a:pt x="19597" y="106585"/>
                      <a:pt x="12355" y="100365"/>
                      <a:pt x="6748" y="92774"/>
                    </a:cubicBezTo>
                    <a:cubicBezTo>
                      <a:pt x="2690" y="87068"/>
                      <a:pt x="675" y="80153"/>
                      <a:pt x="1045" y="73152"/>
                    </a:cubicBezTo>
                    <a:cubicBezTo>
                      <a:pt x="1825" y="65865"/>
                      <a:pt x="4733" y="58979"/>
                      <a:pt x="9409" y="53340"/>
                    </a:cubicBezTo>
                    <a:cubicBezTo>
                      <a:pt x="15254" y="45958"/>
                      <a:pt x="22210" y="39529"/>
                      <a:pt x="30032" y="34290"/>
                    </a:cubicBezTo>
                    <a:lnTo>
                      <a:pt x="0" y="16954"/>
                    </a:lnTo>
                    <a:lnTo>
                      <a:pt x="17677" y="6763"/>
                    </a:lnTo>
                    <a:lnTo>
                      <a:pt x="47329" y="23908"/>
                    </a:lnTo>
                    <a:cubicBezTo>
                      <a:pt x="61242" y="16993"/>
                      <a:pt x="75869" y="11621"/>
                      <a:pt x="90951" y="7906"/>
                    </a:cubicBezTo>
                    <a:cubicBezTo>
                      <a:pt x="105283" y="4239"/>
                      <a:pt x="119862" y="1591"/>
                      <a:pt x="134574" y="0"/>
                    </a:cubicBezTo>
                    <a:close/>
                    <a:moveTo>
                      <a:pt x="63200" y="83725"/>
                    </a:moveTo>
                    <a:cubicBezTo>
                      <a:pt x="69881" y="87563"/>
                      <a:pt x="77589" y="89230"/>
                      <a:pt x="85249" y="88487"/>
                    </a:cubicBezTo>
                    <a:cubicBezTo>
                      <a:pt x="95532" y="87268"/>
                      <a:pt x="105663" y="84963"/>
                      <a:pt x="115471" y="81629"/>
                    </a:cubicBezTo>
                    <a:lnTo>
                      <a:pt x="67952" y="54102"/>
                    </a:lnTo>
                    <a:cubicBezTo>
                      <a:pt x="50180" y="65532"/>
                      <a:pt x="48849" y="75438"/>
                      <a:pt x="63200" y="83725"/>
                    </a:cubicBezTo>
                    <a:close/>
                    <a:moveTo>
                      <a:pt x="229992" y="97822"/>
                    </a:moveTo>
                    <a:cubicBezTo>
                      <a:pt x="222750" y="93840"/>
                      <a:pt x="214405" y="92335"/>
                      <a:pt x="206232" y="93536"/>
                    </a:cubicBezTo>
                    <a:cubicBezTo>
                      <a:pt x="194989" y="95040"/>
                      <a:pt x="183898" y="97498"/>
                      <a:pt x="173064" y="100870"/>
                    </a:cubicBezTo>
                    <a:lnTo>
                      <a:pt x="220583" y="128207"/>
                    </a:lnTo>
                    <a:cubicBezTo>
                      <a:pt x="240256" y="115729"/>
                      <a:pt x="243677" y="105537"/>
                      <a:pt x="229992" y="97822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8" name="Google Shape;1411;p27">
                <a:extLst>
                  <a:ext uri="{FF2B5EF4-FFF2-40B4-BE49-F238E27FC236}">
                    <a16:creationId xmlns:a16="http://schemas.microsoft.com/office/drawing/2014/main" xmlns="" id="{1F952DB8-B449-466F-AA9D-AD6014F37522}"/>
                  </a:ext>
                </a:extLst>
              </p:cNvPr>
              <p:cNvSpPr/>
              <p:nvPr/>
            </p:nvSpPr>
            <p:spPr>
              <a:xfrm>
                <a:off x="6058745" y="3126009"/>
                <a:ext cx="19007" cy="25526"/>
              </a:xfrm>
              <a:custGeom>
                <a:avLst/>
                <a:gdLst/>
                <a:ahLst/>
                <a:cxnLst/>
                <a:rect l="l" t="t" r="r" b="b"/>
                <a:pathLst>
                  <a:path w="19007" h="25526" extrusionOk="0">
                    <a:moveTo>
                      <a:pt x="0" y="17240"/>
                    </a:moveTo>
                    <a:cubicBezTo>
                      <a:pt x="0" y="16002"/>
                      <a:pt x="0" y="0"/>
                      <a:pt x="0" y="0"/>
                    </a:cubicBezTo>
                    <a:lnTo>
                      <a:pt x="19008" y="12573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9" name="Google Shape;1412;p27">
                <a:extLst>
                  <a:ext uri="{FF2B5EF4-FFF2-40B4-BE49-F238E27FC236}">
                    <a16:creationId xmlns:a16="http://schemas.microsoft.com/office/drawing/2014/main" xmlns="" id="{67B26E09-D339-48D7-8276-DF3A9A083164}"/>
                  </a:ext>
                </a:extLst>
              </p:cNvPr>
              <p:cNvSpPr/>
              <p:nvPr/>
            </p:nvSpPr>
            <p:spPr>
              <a:xfrm>
                <a:off x="6185905" y="3137249"/>
                <a:ext cx="42006" cy="19716"/>
              </a:xfrm>
              <a:custGeom>
                <a:avLst/>
                <a:gdLst/>
                <a:ahLst/>
                <a:cxnLst/>
                <a:rect l="l" t="t" r="r" b="b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143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0" name="Google Shape;1413;p27">
                <a:extLst>
                  <a:ext uri="{FF2B5EF4-FFF2-40B4-BE49-F238E27FC236}">
                    <a16:creationId xmlns:a16="http://schemas.microsoft.com/office/drawing/2014/main" xmlns="" id="{08274DE7-7690-43EA-A529-C649D0B88407}"/>
                  </a:ext>
                </a:extLst>
              </p:cNvPr>
              <p:cNvSpPr/>
              <p:nvPr/>
            </p:nvSpPr>
            <p:spPr>
              <a:xfrm>
                <a:off x="6199971" y="3074003"/>
                <a:ext cx="31457" cy="17335"/>
              </a:xfrm>
              <a:custGeom>
                <a:avLst/>
                <a:gdLst/>
                <a:ahLst/>
                <a:cxnLst/>
                <a:rect l="l" t="t" r="r" b="b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1" name="Google Shape;1414;p27">
                <a:extLst>
                  <a:ext uri="{FF2B5EF4-FFF2-40B4-BE49-F238E27FC236}">
                    <a16:creationId xmlns:a16="http://schemas.microsoft.com/office/drawing/2014/main" xmlns="" id="{1C6D8B81-4CDC-4CD2-87B5-18D8515CC004}"/>
                  </a:ext>
                </a:extLst>
              </p:cNvPr>
              <p:cNvSpPr/>
              <p:nvPr/>
            </p:nvSpPr>
            <p:spPr>
              <a:xfrm>
                <a:off x="6100751" y="3080384"/>
                <a:ext cx="47423" cy="33147"/>
              </a:xfrm>
              <a:custGeom>
                <a:avLst/>
                <a:gdLst/>
                <a:ahLst/>
                <a:cxnLst/>
                <a:rect l="l" t="t" r="r" b="b"/>
                <a:pathLst>
                  <a:path w="47423" h="33147" extrusionOk="0">
                    <a:moveTo>
                      <a:pt x="0" y="10097"/>
                    </a:moveTo>
                    <a:lnTo>
                      <a:pt x="10454" y="0"/>
                    </a:lnTo>
                    <a:lnTo>
                      <a:pt x="47424" y="25622"/>
                    </a:lnTo>
                    <a:lnTo>
                      <a:pt x="45143" y="33147"/>
                    </a:lnTo>
                    <a:cubicBezTo>
                      <a:pt x="45143" y="33147"/>
                      <a:pt x="17582" y="21431"/>
                      <a:pt x="16632" y="20765"/>
                    </a:cubicBezTo>
                    <a:cubicBezTo>
                      <a:pt x="15681" y="20098"/>
                      <a:pt x="0" y="10097"/>
                      <a:pt x="0" y="10097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2" name="Google Shape;1415;p27">
                <a:extLst>
                  <a:ext uri="{FF2B5EF4-FFF2-40B4-BE49-F238E27FC236}">
                    <a16:creationId xmlns:a16="http://schemas.microsoft.com/office/drawing/2014/main" xmlns="" id="{935526E1-7059-45E2-8CF0-1C7F335846E0}"/>
                  </a:ext>
                </a:extLst>
              </p:cNvPr>
              <p:cNvSpPr/>
              <p:nvPr/>
            </p:nvSpPr>
            <p:spPr>
              <a:xfrm>
                <a:off x="6004573" y="3025235"/>
                <a:ext cx="58733" cy="38957"/>
              </a:xfrm>
              <a:custGeom>
                <a:avLst/>
                <a:gdLst/>
                <a:ahLst/>
                <a:cxnLst/>
                <a:rect l="l" t="t" r="r" b="b"/>
                <a:pathLst>
                  <a:path w="58733" h="38957" extrusionOk="0">
                    <a:moveTo>
                      <a:pt x="0" y="11049"/>
                    </a:moveTo>
                    <a:lnTo>
                      <a:pt x="48659" y="38957"/>
                    </a:lnTo>
                    <a:lnTo>
                      <a:pt x="58733" y="31623"/>
                    </a:lnTo>
                    <a:cubicBezTo>
                      <a:pt x="58733" y="31623"/>
                      <a:pt x="52556" y="24575"/>
                      <a:pt x="52081" y="23908"/>
                    </a:cubicBezTo>
                    <a:cubicBezTo>
                      <a:pt x="47699" y="18869"/>
                      <a:pt x="42567" y="14526"/>
                      <a:pt x="36875" y="11049"/>
                    </a:cubicBezTo>
                    <a:cubicBezTo>
                      <a:pt x="33168" y="10382"/>
                      <a:pt x="9979" y="0"/>
                      <a:pt x="997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3" name="Google Shape;1416;p27">
                <a:extLst>
                  <a:ext uri="{FF2B5EF4-FFF2-40B4-BE49-F238E27FC236}">
                    <a16:creationId xmlns:a16="http://schemas.microsoft.com/office/drawing/2014/main" xmlns="" id="{4F977D78-4309-44BD-BA4D-D6DBBC5CAC77}"/>
                  </a:ext>
                </a:extLst>
              </p:cNvPr>
              <p:cNvSpPr/>
              <p:nvPr/>
            </p:nvSpPr>
            <p:spPr>
              <a:xfrm>
                <a:off x="6058745" y="2994088"/>
                <a:ext cx="27275" cy="24479"/>
              </a:xfrm>
              <a:custGeom>
                <a:avLst/>
                <a:gdLst/>
                <a:ahLst/>
                <a:cxnLst/>
                <a:rect l="l" t="t" r="r" b="b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847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4" name="Google Shape;1417;p27">
                <a:extLst>
                  <a:ext uri="{FF2B5EF4-FFF2-40B4-BE49-F238E27FC236}">
                    <a16:creationId xmlns:a16="http://schemas.microsoft.com/office/drawing/2014/main" xmlns="" id="{911C47FC-3D18-4C10-87C1-998E155847E2}"/>
                  </a:ext>
                </a:extLst>
              </p:cNvPr>
              <p:cNvSpPr/>
              <p:nvPr/>
            </p:nvSpPr>
            <p:spPr>
              <a:xfrm>
                <a:off x="5936526" y="2989040"/>
                <a:ext cx="26135" cy="19431"/>
              </a:xfrm>
              <a:custGeom>
                <a:avLst/>
                <a:gdLst/>
                <a:ahLst/>
                <a:cxnLst/>
                <a:rect l="l" t="t" r="r" b="b"/>
                <a:pathLst>
                  <a:path w="26135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135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5" name="Google Shape;1418;p27">
                <a:extLst>
                  <a:ext uri="{FF2B5EF4-FFF2-40B4-BE49-F238E27FC236}">
                    <a16:creationId xmlns:a16="http://schemas.microsoft.com/office/drawing/2014/main" xmlns="" id="{CBCA6362-3CA1-4E75-BA4A-035ACE9536AA}"/>
                  </a:ext>
                </a:extLst>
              </p:cNvPr>
              <p:cNvSpPr/>
              <p:nvPr/>
            </p:nvSpPr>
            <p:spPr>
              <a:xfrm>
                <a:off x="5937476" y="3046571"/>
                <a:ext cx="30221" cy="30289"/>
              </a:xfrm>
              <a:custGeom>
                <a:avLst/>
                <a:gdLst/>
                <a:ahLst/>
                <a:cxnLst/>
                <a:rect l="l" t="t" r="r" b="b"/>
                <a:pathLst>
                  <a:path w="30221" h="30289" extrusionOk="0">
                    <a:moveTo>
                      <a:pt x="0" y="17907"/>
                    </a:moveTo>
                    <a:cubicBezTo>
                      <a:pt x="0" y="17907"/>
                      <a:pt x="0" y="0"/>
                      <a:pt x="0" y="0"/>
                    </a:cubicBezTo>
                    <a:lnTo>
                      <a:pt x="30222" y="0"/>
                    </a:lnTo>
                    <a:lnTo>
                      <a:pt x="22999" y="16002"/>
                    </a:lnTo>
                    <a:lnTo>
                      <a:pt x="9979" y="3028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6" name="Google Shape;1419;p27">
                <a:extLst>
                  <a:ext uri="{FF2B5EF4-FFF2-40B4-BE49-F238E27FC236}">
                    <a16:creationId xmlns:a16="http://schemas.microsoft.com/office/drawing/2014/main" xmlns="" id="{80AD174A-BCF5-404D-A811-0A7661BB8572}"/>
                  </a:ext>
                </a:extLst>
              </p:cNvPr>
              <p:cNvSpPr/>
              <p:nvPr/>
            </p:nvSpPr>
            <p:spPr>
              <a:xfrm>
                <a:off x="5936526" y="2971514"/>
                <a:ext cx="294948" cy="185546"/>
              </a:xfrm>
              <a:custGeom>
                <a:avLst/>
                <a:gdLst/>
                <a:ahLst/>
                <a:cxnLst/>
                <a:rect l="l" t="t" r="r" b="b"/>
                <a:pathLst>
                  <a:path w="294948" h="185546" extrusionOk="0">
                    <a:moveTo>
                      <a:pt x="149495" y="29908"/>
                    </a:moveTo>
                    <a:cubicBezTo>
                      <a:pt x="145608" y="29899"/>
                      <a:pt x="141730" y="30223"/>
                      <a:pt x="137900" y="30861"/>
                    </a:cubicBezTo>
                    <a:cubicBezTo>
                      <a:pt x="132768" y="31623"/>
                      <a:pt x="126876" y="32671"/>
                      <a:pt x="120413" y="34004"/>
                    </a:cubicBezTo>
                    <a:cubicBezTo>
                      <a:pt x="113950" y="35338"/>
                      <a:pt x="107298" y="37052"/>
                      <a:pt x="100360" y="39148"/>
                    </a:cubicBezTo>
                    <a:cubicBezTo>
                      <a:pt x="93565" y="41196"/>
                      <a:pt x="86922" y="43748"/>
                      <a:pt x="80497" y="46768"/>
                    </a:cubicBezTo>
                    <a:lnTo>
                      <a:pt x="131342" y="76105"/>
                    </a:lnTo>
                    <a:lnTo>
                      <a:pt x="140846" y="72866"/>
                    </a:lnTo>
                    <a:cubicBezTo>
                      <a:pt x="153771" y="68580"/>
                      <a:pt x="165936" y="64960"/>
                      <a:pt x="177341" y="61913"/>
                    </a:cubicBezTo>
                    <a:cubicBezTo>
                      <a:pt x="188137" y="59065"/>
                      <a:pt x="199180" y="57255"/>
                      <a:pt x="210319" y="56483"/>
                    </a:cubicBezTo>
                    <a:cubicBezTo>
                      <a:pt x="220440" y="55874"/>
                      <a:pt x="230600" y="56579"/>
                      <a:pt x="240541" y="58579"/>
                    </a:cubicBezTo>
                    <a:cubicBezTo>
                      <a:pt x="250586" y="60751"/>
                      <a:pt x="260214" y="64551"/>
                      <a:pt x="269052" y="69818"/>
                    </a:cubicBezTo>
                    <a:cubicBezTo>
                      <a:pt x="277853" y="74219"/>
                      <a:pt x="285399" y="80772"/>
                      <a:pt x="291006" y="88868"/>
                    </a:cubicBezTo>
                    <a:cubicBezTo>
                      <a:pt x="294693" y="94802"/>
                      <a:pt x="295853" y="101975"/>
                      <a:pt x="294237" y="108775"/>
                    </a:cubicBezTo>
                    <a:cubicBezTo>
                      <a:pt x="292004" y="116243"/>
                      <a:pt x="287879" y="123006"/>
                      <a:pt x="282262" y="128397"/>
                    </a:cubicBezTo>
                    <a:cubicBezTo>
                      <a:pt x="275363" y="135484"/>
                      <a:pt x="267646" y="141722"/>
                      <a:pt x="259263" y="146971"/>
                    </a:cubicBezTo>
                    <a:lnTo>
                      <a:pt x="291576" y="166021"/>
                    </a:lnTo>
                    <a:lnTo>
                      <a:pt x="273994" y="176213"/>
                    </a:lnTo>
                    <a:lnTo>
                      <a:pt x="241396" y="157163"/>
                    </a:lnTo>
                    <a:cubicBezTo>
                      <a:pt x="225857" y="164802"/>
                      <a:pt x="209635" y="170926"/>
                      <a:pt x="192927" y="175450"/>
                    </a:cubicBezTo>
                    <a:cubicBezTo>
                      <a:pt x="175421" y="180365"/>
                      <a:pt x="157516" y="183747"/>
                      <a:pt x="139421" y="185547"/>
                    </a:cubicBezTo>
                    <a:lnTo>
                      <a:pt x="122409" y="154876"/>
                    </a:lnTo>
                    <a:cubicBezTo>
                      <a:pt x="127180" y="154800"/>
                      <a:pt x="131932" y="154448"/>
                      <a:pt x="136664" y="153829"/>
                    </a:cubicBezTo>
                    <a:cubicBezTo>
                      <a:pt x="143032" y="153067"/>
                      <a:pt x="150160" y="151829"/>
                      <a:pt x="157953" y="150114"/>
                    </a:cubicBezTo>
                    <a:cubicBezTo>
                      <a:pt x="165746" y="148400"/>
                      <a:pt x="174014" y="146304"/>
                      <a:pt x="182758" y="143828"/>
                    </a:cubicBezTo>
                    <a:cubicBezTo>
                      <a:pt x="191254" y="141275"/>
                      <a:pt x="199542" y="138093"/>
                      <a:pt x="207563" y="134303"/>
                    </a:cubicBezTo>
                    <a:lnTo>
                      <a:pt x="156907" y="105061"/>
                    </a:lnTo>
                    <a:lnTo>
                      <a:pt x="150255" y="107442"/>
                    </a:lnTo>
                    <a:lnTo>
                      <a:pt x="143317" y="109538"/>
                    </a:lnTo>
                    <a:cubicBezTo>
                      <a:pt x="130677" y="113729"/>
                      <a:pt x="118987" y="116967"/>
                      <a:pt x="108438" y="119063"/>
                    </a:cubicBezTo>
                    <a:cubicBezTo>
                      <a:pt x="98640" y="121339"/>
                      <a:pt x="88651" y="122672"/>
                      <a:pt x="78596" y="123063"/>
                    </a:cubicBezTo>
                    <a:cubicBezTo>
                      <a:pt x="69748" y="123425"/>
                      <a:pt x="60900" y="122587"/>
                      <a:pt x="52271" y="120587"/>
                    </a:cubicBezTo>
                    <a:cubicBezTo>
                      <a:pt x="43736" y="118643"/>
                      <a:pt x="35535" y="115434"/>
                      <a:pt x="27941" y="111062"/>
                    </a:cubicBezTo>
                    <a:cubicBezTo>
                      <a:pt x="19616" y="106651"/>
                      <a:pt x="12374" y="100432"/>
                      <a:pt x="6748" y="92869"/>
                    </a:cubicBezTo>
                    <a:cubicBezTo>
                      <a:pt x="2690" y="87163"/>
                      <a:pt x="675" y="80248"/>
                      <a:pt x="1045" y="73247"/>
                    </a:cubicBezTo>
                    <a:cubicBezTo>
                      <a:pt x="1815" y="65961"/>
                      <a:pt x="4723" y="59065"/>
                      <a:pt x="9409" y="53435"/>
                    </a:cubicBezTo>
                    <a:cubicBezTo>
                      <a:pt x="15254" y="46053"/>
                      <a:pt x="22210" y="39624"/>
                      <a:pt x="30032" y="34385"/>
                    </a:cubicBezTo>
                    <a:lnTo>
                      <a:pt x="0" y="17050"/>
                    </a:lnTo>
                    <a:lnTo>
                      <a:pt x="17677" y="6858"/>
                    </a:lnTo>
                    <a:lnTo>
                      <a:pt x="47329" y="24003"/>
                    </a:lnTo>
                    <a:cubicBezTo>
                      <a:pt x="61242" y="17050"/>
                      <a:pt x="75869" y="11659"/>
                      <a:pt x="90951" y="7906"/>
                    </a:cubicBezTo>
                    <a:cubicBezTo>
                      <a:pt x="105292" y="4286"/>
                      <a:pt x="119871" y="1638"/>
                      <a:pt x="134574" y="0"/>
                    </a:cubicBezTo>
                    <a:close/>
                    <a:moveTo>
                      <a:pt x="63200" y="83249"/>
                    </a:moveTo>
                    <a:cubicBezTo>
                      <a:pt x="69862" y="87125"/>
                      <a:pt x="77579" y="88792"/>
                      <a:pt x="85249" y="88011"/>
                    </a:cubicBezTo>
                    <a:cubicBezTo>
                      <a:pt x="95532" y="86830"/>
                      <a:pt x="105663" y="84563"/>
                      <a:pt x="115471" y="81248"/>
                    </a:cubicBezTo>
                    <a:lnTo>
                      <a:pt x="67952" y="53721"/>
                    </a:lnTo>
                    <a:cubicBezTo>
                      <a:pt x="50180" y="65151"/>
                      <a:pt x="48849" y="74962"/>
                      <a:pt x="63200" y="83249"/>
                    </a:cubicBezTo>
                    <a:close/>
                    <a:moveTo>
                      <a:pt x="229992" y="97250"/>
                    </a:moveTo>
                    <a:cubicBezTo>
                      <a:pt x="222759" y="93231"/>
                      <a:pt x="214405" y="91726"/>
                      <a:pt x="206232" y="92964"/>
                    </a:cubicBezTo>
                    <a:cubicBezTo>
                      <a:pt x="194980" y="94421"/>
                      <a:pt x="183879" y="96879"/>
                      <a:pt x="173064" y="100298"/>
                    </a:cubicBezTo>
                    <a:lnTo>
                      <a:pt x="220583" y="127635"/>
                    </a:lnTo>
                    <a:cubicBezTo>
                      <a:pt x="240541" y="115253"/>
                      <a:pt x="243677" y="105127"/>
                      <a:pt x="229992" y="97250"/>
                    </a:cubicBezTo>
                    <a:close/>
                  </a:path>
                </a:pathLst>
              </a:custGeom>
              <a:solidFill>
                <a:srgbClr val="F9CA0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" name="Google Shape;1420;p27">
              <a:extLst>
                <a:ext uri="{FF2B5EF4-FFF2-40B4-BE49-F238E27FC236}">
                  <a16:creationId xmlns:a16="http://schemas.microsoft.com/office/drawing/2014/main" xmlns="" id="{DA47BFF6-5F61-40B9-B38A-883BA3E40000}"/>
                </a:ext>
              </a:extLst>
            </p:cNvPr>
            <p:cNvGrpSpPr/>
            <p:nvPr/>
          </p:nvGrpSpPr>
          <p:grpSpPr>
            <a:xfrm>
              <a:off x="3799020" y="4220685"/>
              <a:ext cx="883852" cy="621125"/>
              <a:chOff x="5608645" y="4962810"/>
              <a:chExt cx="883852" cy="621125"/>
            </a:xfrm>
          </p:grpSpPr>
          <p:sp>
            <p:nvSpPr>
              <p:cNvPr id="285" name="Google Shape;1421;p27">
                <a:extLst>
                  <a:ext uri="{FF2B5EF4-FFF2-40B4-BE49-F238E27FC236}">
                    <a16:creationId xmlns:a16="http://schemas.microsoft.com/office/drawing/2014/main" xmlns="" id="{1343F1ED-B0E5-469B-A135-45461D7B58CF}"/>
                  </a:ext>
                </a:extLst>
              </p:cNvPr>
              <p:cNvSpPr/>
              <p:nvPr/>
            </p:nvSpPr>
            <p:spPr>
              <a:xfrm>
                <a:off x="5608645" y="5072443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2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6" name="Google Shape;1422;p27">
                <a:extLst>
                  <a:ext uri="{FF2B5EF4-FFF2-40B4-BE49-F238E27FC236}">
                    <a16:creationId xmlns:a16="http://schemas.microsoft.com/office/drawing/2014/main" xmlns="" id="{D690413B-5CE0-4AB5-9838-8CB6EB000338}"/>
                  </a:ext>
                </a:extLst>
              </p:cNvPr>
              <p:cNvSpPr/>
              <p:nvPr/>
            </p:nvSpPr>
            <p:spPr>
              <a:xfrm>
                <a:off x="5608835" y="5215508"/>
                <a:ext cx="87244" cy="116490"/>
              </a:xfrm>
              <a:custGeom>
                <a:avLst/>
                <a:gdLst/>
                <a:ahLst/>
                <a:cxnLst/>
                <a:rect l="l" t="t" r="r" b="b"/>
                <a:pathLst>
                  <a:path w="87244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245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7" name="Google Shape;1423;p27">
                <a:extLst>
                  <a:ext uri="{FF2B5EF4-FFF2-40B4-BE49-F238E27FC236}">
                    <a16:creationId xmlns:a16="http://schemas.microsoft.com/office/drawing/2014/main" xmlns="" id="{0756FD33-2C05-41BC-ACF0-BA8D296A59B5}"/>
                  </a:ext>
                </a:extLst>
              </p:cNvPr>
              <p:cNvSpPr/>
              <p:nvPr/>
            </p:nvSpPr>
            <p:spPr>
              <a:xfrm>
                <a:off x="6425971" y="5218557"/>
                <a:ext cx="66526" cy="157067"/>
              </a:xfrm>
              <a:custGeom>
                <a:avLst/>
                <a:gdLst/>
                <a:ahLst/>
                <a:cxnLst/>
                <a:rect l="l" t="t" r="r" b="b"/>
                <a:pathLst>
                  <a:path w="66526" h="157067" extrusionOk="0">
                    <a:moveTo>
                      <a:pt x="66527" y="0"/>
                    </a:moveTo>
                    <a:lnTo>
                      <a:pt x="66527" y="109633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8" name="Google Shape;1424;p27">
                <a:extLst>
                  <a:ext uri="{FF2B5EF4-FFF2-40B4-BE49-F238E27FC236}">
                    <a16:creationId xmlns:a16="http://schemas.microsoft.com/office/drawing/2014/main" xmlns="" id="{41E0707D-D442-49F6-A053-3ECDBBA91D85}"/>
                  </a:ext>
                </a:extLst>
              </p:cNvPr>
              <p:cNvSpPr/>
              <p:nvPr/>
            </p:nvSpPr>
            <p:spPr>
              <a:xfrm>
                <a:off x="5608645" y="4962810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9" name="Google Shape;1425;p27">
                <a:extLst>
                  <a:ext uri="{FF2B5EF4-FFF2-40B4-BE49-F238E27FC236}">
                    <a16:creationId xmlns:a16="http://schemas.microsoft.com/office/drawing/2014/main" xmlns="" id="{C024B955-B712-4B7B-AEFE-9B313D8B4432}"/>
                  </a:ext>
                </a:extLst>
              </p:cNvPr>
              <p:cNvSpPr/>
              <p:nvPr/>
            </p:nvSpPr>
            <p:spPr>
              <a:xfrm>
                <a:off x="5734818" y="5032438"/>
                <a:ext cx="632517" cy="366093"/>
              </a:xfrm>
              <a:custGeom>
                <a:avLst/>
                <a:gdLst/>
                <a:ahLst/>
                <a:cxnLst/>
                <a:rect l="l" t="t" r="r" b="b"/>
                <a:pathLst>
                  <a:path w="632517" h="366093" extrusionOk="0">
                    <a:moveTo>
                      <a:pt x="632040" y="194024"/>
                    </a:moveTo>
                    <a:cubicBezTo>
                      <a:pt x="627573" y="237077"/>
                      <a:pt x="596971" y="279749"/>
                      <a:pt x="539948" y="312515"/>
                    </a:cubicBezTo>
                    <a:cubicBezTo>
                      <a:pt x="416399" y="383953"/>
                      <a:pt x="216154" y="383953"/>
                      <a:pt x="92510" y="312515"/>
                    </a:cubicBezTo>
                    <a:cubicBezTo>
                      <a:pt x="35487" y="279559"/>
                      <a:pt x="4980" y="237077"/>
                      <a:pt x="608" y="194024"/>
                    </a:cubicBezTo>
                    <a:cubicBezTo>
                      <a:pt x="-4809" y="143637"/>
                      <a:pt x="25983" y="92107"/>
                      <a:pt x="92510" y="53721"/>
                    </a:cubicBezTo>
                    <a:cubicBezTo>
                      <a:pt x="216059" y="-17907"/>
                      <a:pt x="416399" y="-17907"/>
                      <a:pt x="539948" y="53721"/>
                    </a:cubicBezTo>
                    <a:cubicBezTo>
                      <a:pt x="606094" y="92012"/>
                      <a:pt x="636792" y="143637"/>
                      <a:pt x="632040" y="194024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0" name="Google Shape;1426;p27">
                <a:extLst>
                  <a:ext uri="{FF2B5EF4-FFF2-40B4-BE49-F238E27FC236}">
                    <a16:creationId xmlns:a16="http://schemas.microsoft.com/office/drawing/2014/main" xmlns="" id="{810EA4D8-73B5-40BB-B4B7-D5B155499072}"/>
                  </a:ext>
                </a:extLst>
              </p:cNvPr>
              <p:cNvSpPr/>
              <p:nvPr/>
            </p:nvSpPr>
            <p:spPr>
              <a:xfrm>
                <a:off x="5735426" y="5054346"/>
                <a:ext cx="631431" cy="344185"/>
              </a:xfrm>
              <a:custGeom>
                <a:avLst/>
                <a:gdLst/>
                <a:ahLst/>
                <a:cxnLst/>
                <a:rect l="l" t="t" r="r" b="b"/>
                <a:pathLst>
                  <a:path w="631431" h="344185" extrusionOk="0">
                    <a:moveTo>
                      <a:pt x="631432" y="172117"/>
                    </a:moveTo>
                    <a:cubicBezTo>
                      <a:pt x="626965" y="215170"/>
                      <a:pt x="596363" y="257842"/>
                      <a:pt x="539340" y="290608"/>
                    </a:cubicBezTo>
                    <a:cubicBezTo>
                      <a:pt x="415791" y="362045"/>
                      <a:pt x="215546" y="362045"/>
                      <a:pt x="91902" y="290608"/>
                    </a:cubicBezTo>
                    <a:cubicBezTo>
                      <a:pt x="34879" y="257651"/>
                      <a:pt x="4372" y="215170"/>
                      <a:pt x="0" y="172117"/>
                    </a:cubicBezTo>
                    <a:cubicBezTo>
                      <a:pt x="4372" y="129064"/>
                      <a:pt x="34974" y="86392"/>
                      <a:pt x="91902" y="53721"/>
                    </a:cubicBezTo>
                    <a:cubicBezTo>
                      <a:pt x="215451" y="-17907"/>
                      <a:pt x="415791" y="-17907"/>
                      <a:pt x="539340" y="53721"/>
                    </a:cubicBezTo>
                    <a:cubicBezTo>
                      <a:pt x="595887" y="86677"/>
                      <a:pt x="626490" y="129064"/>
                      <a:pt x="631432" y="172117"/>
                    </a:cubicBezTo>
                    <a:close/>
                  </a:path>
                </a:pathLst>
              </a:custGeom>
              <a:solidFill>
                <a:srgbClr val="E8A30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1" name="Google Shape;1427;p27">
                <a:extLst>
                  <a:ext uri="{FF2B5EF4-FFF2-40B4-BE49-F238E27FC236}">
                    <a16:creationId xmlns:a16="http://schemas.microsoft.com/office/drawing/2014/main" xmlns="" id="{883B9BC2-0574-4A62-B559-C43DE181CA96}"/>
                  </a:ext>
                </a:extLst>
              </p:cNvPr>
              <p:cNvSpPr/>
              <p:nvPr/>
            </p:nvSpPr>
            <p:spPr>
              <a:xfrm>
                <a:off x="5896325" y="5137308"/>
                <a:ext cx="295037" cy="184784"/>
              </a:xfrm>
              <a:custGeom>
                <a:avLst/>
                <a:gdLst/>
                <a:ahLst/>
                <a:cxnLst/>
                <a:rect l="l" t="t" r="r" b="b"/>
                <a:pathLst>
                  <a:path w="295037" h="184784" extrusionOk="0">
                    <a:moveTo>
                      <a:pt x="149590" y="29242"/>
                    </a:moveTo>
                    <a:cubicBezTo>
                      <a:pt x="145702" y="29232"/>
                      <a:pt x="141825" y="29556"/>
                      <a:pt x="137995" y="30194"/>
                    </a:cubicBezTo>
                    <a:cubicBezTo>
                      <a:pt x="132863" y="30956"/>
                      <a:pt x="126971" y="32004"/>
                      <a:pt x="120603" y="33338"/>
                    </a:cubicBezTo>
                    <a:cubicBezTo>
                      <a:pt x="114235" y="34671"/>
                      <a:pt x="107393" y="36481"/>
                      <a:pt x="100455" y="38576"/>
                    </a:cubicBezTo>
                    <a:cubicBezTo>
                      <a:pt x="93660" y="40595"/>
                      <a:pt x="87017" y="43110"/>
                      <a:pt x="80592" y="46101"/>
                    </a:cubicBezTo>
                    <a:lnTo>
                      <a:pt x="131437" y="75533"/>
                    </a:lnTo>
                    <a:lnTo>
                      <a:pt x="140941" y="72295"/>
                    </a:lnTo>
                    <a:cubicBezTo>
                      <a:pt x="153866" y="68008"/>
                      <a:pt x="166031" y="64294"/>
                      <a:pt x="177531" y="61341"/>
                    </a:cubicBezTo>
                    <a:cubicBezTo>
                      <a:pt x="188279" y="58398"/>
                      <a:pt x="199294" y="56579"/>
                      <a:pt x="210414" y="55912"/>
                    </a:cubicBezTo>
                    <a:cubicBezTo>
                      <a:pt x="220535" y="55226"/>
                      <a:pt x="230695" y="55893"/>
                      <a:pt x="240636" y="57912"/>
                    </a:cubicBezTo>
                    <a:cubicBezTo>
                      <a:pt x="250691" y="60122"/>
                      <a:pt x="260318" y="63951"/>
                      <a:pt x="269147" y="69247"/>
                    </a:cubicBezTo>
                    <a:cubicBezTo>
                      <a:pt x="277948" y="73647"/>
                      <a:pt x="285503" y="80200"/>
                      <a:pt x="291101" y="88297"/>
                    </a:cubicBezTo>
                    <a:cubicBezTo>
                      <a:pt x="294779" y="94240"/>
                      <a:pt x="295938" y="101403"/>
                      <a:pt x="294332" y="108204"/>
                    </a:cubicBezTo>
                    <a:cubicBezTo>
                      <a:pt x="292118" y="115681"/>
                      <a:pt x="287993" y="122444"/>
                      <a:pt x="282357" y="127825"/>
                    </a:cubicBezTo>
                    <a:cubicBezTo>
                      <a:pt x="275382" y="134855"/>
                      <a:pt x="267598" y="141027"/>
                      <a:pt x="259168" y="146209"/>
                    </a:cubicBezTo>
                    <a:lnTo>
                      <a:pt x="291481" y="165259"/>
                    </a:lnTo>
                    <a:lnTo>
                      <a:pt x="273899" y="175450"/>
                    </a:lnTo>
                    <a:lnTo>
                      <a:pt x="241301" y="156400"/>
                    </a:lnTo>
                    <a:cubicBezTo>
                      <a:pt x="225772" y="164068"/>
                      <a:pt x="209539" y="170231"/>
                      <a:pt x="192832" y="174784"/>
                    </a:cubicBezTo>
                    <a:cubicBezTo>
                      <a:pt x="175307" y="179622"/>
                      <a:pt x="157411" y="182966"/>
                      <a:pt x="139325" y="184785"/>
                    </a:cubicBezTo>
                    <a:lnTo>
                      <a:pt x="122314" y="154210"/>
                    </a:lnTo>
                    <a:cubicBezTo>
                      <a:pt x="127085" y="154086"/>
                      <a:pt x="131846" y="153705"/>
                      <a:pt x="136569" y="153067"/>
                    </a:cubicBezTo>
                    <a:cubicBezTo>
                      <a:pt x="143726" y="152257"/>
                      <a:pt x="150834" y="151047"/>
                      <a:pt x="157858" y="149447"/>
                    </a:cubicBezTo>
                    <a:cubicBezTo>
                      <a:pt x="165651" y="147733"/>
                      <a:pt x="174014" y="145637"/>
                      <a:pt x="182663" y="143065"/>
                    </a:cubicBezTo>
                    <a:cubicBezTo>
                      <a:pt x="191159" y="140513"/>
                      <a:pt x="199446" y="137331"/>
                      <a:pt x="207468" y="133540"/>
                    </a:cubicBezTo>
                    <a:lnTo>
                      <a:pt x="156907" y="104584"/>
                    </a:lnTo>
                    <a:lnTo>
                      <a:pt x="150255" y="106871"/>
                    </a:lnTo>
                    <a:lnTo>
                      <a:pt x="143412" y="108966"/>
                    </a:lnTo>
                    <a:cubicBezTo>
                      <a:pt x="130677" y="113157"/>
                      <a:pt x="118987" y="116491"/>
                      <a:pt x="108438" y="118491"/>
                    </a:cubicBezTo>
                    <a:cubicBezTo>
                      <a:pt x="98640" y="120767"/>
                      <a:pt x="88651" y="122111"/>
                      <a:pt x="78596" y="122491"/>
                    </a:cubicBezTo>
                    <a:cubicBezTo>
                      <a:pt x="69805" y="122968"/>
                      <a:pt x="60986" y="122291"/>
                      <a:pt x="52366" y="120491"/>
                    </a:cubicBezTo>
                    <a:cubicBezTo>
                      <a:pt x="43793" y="118567"/>
                      <a:pt x="35563" y="115357"/>
                      <a:pt x="27941" y="110966"/>
                    </a:cubicBezTo>
                    <a:cubicBezTo>
                      <a:pt x="19597" y="106585"/>
                      <a:pt x="12355" y="100365"/>
                      <a:pt x="6748" y="92773"/>
                    </a:cubicBezTo>
                    <a:cubicBezTo>
                      <a:pt x="2670" y="87078"/>
                      <a:pt x="656" y="80153"/>
                      <a:pt x="1045" y="73152"/>
                    </a:cubicBezTo>
                    <a:cubicBezTo>
                      <a:pt x="1825" y="65865"/>
                      <a:pt x="4733" y="58979"/>
                      <a:pt x="9409" y="53340"/>
                    </a:cubicBezTo>
                    <a:cubicBezTo>
                      <a:pt x="15254" y="45958"/>
                      <a:pt x="22210" y="39529"/>
                      <a:pt x="30032" y="34290"/>
                    </a:cubicBezTo>
                    <a:lnTo>
                      <a:pt x="0" y="16954"/>
                    </a:lnTo>
                    <a:lnTo>
                      <a:pt x="17677" y="6763"/>
                    </a:lnTo>
                    <a:lnTo>
                      <a:pt x="47329" y="23908"/>
                    </a:lnTo>
                    <a:cubicBezTo>
                      <a:pt x="61242" y="16993"/>
                      <a:pt x="75869" y="11621"/>
                      <a:pt x="90951" y="7906"/>
                    </a:cubicBezTo>
                    <a:cubicBezTo>
                      <a:pt x="105283" y="4239"/>
                      <a:pt x="119862" y="1591"/>
                      <a:pt x="134574" y="0"/>
                    </a:cubicBezTo>
                    <a:close/>
                    <a:moveTo>
                      <a:pt x="63295" y="82391"/>
                    </a:moveTo>
                    <a:cubicBezTo>
                      <a:pt x="69976" y="86230"/>
                      <a:pt x="77684" y="87897"/>
                      <a:pt x="85344" y="87154"/>
                    </a:cubicBezTo>
                    <a:cubicBezTo>
                      <a:pt x="95627" y="85935"/>
                      <a:pt x="105758" y="83629"/>
                      <a:pt x="115566" y="80296"/>
                    </a:cubicBezTo>
                    <a:lnTo>
                      <a:pt x="68047" y="52769"/>
                    </a:lnTo>
                    <a:cubicBezTo>
                      <a:pt x="50560" y="64484"/>
                      <a:pt x="48944" y="74390"/>
                      <a:pt x="63295" y="82391"/>
                    </a:cubicBezTo>
                    <a:close/>
                    <a:moveTo>
                      <a:pt x="230087" y="96298"/>
                    </a:moveTo>
                    <a:cubicBezTo>
                      <a:pt x="222826" y="92364"/>
                      <a:pt x="214500" y="90859"/>
                      <a:pt x="206327" y="92012"/>
                    </a:cubicBezTo>
                    <a:cubicBezTo>
                      <a:pt x="195084" y="93516"/>
                      <a:pt x="183993" y="95974"/>
                      <a:pt x="173159" y="99346"/>
                    </a:cubicBezTo>
                    <a:lnTo>
                      <a:pt x="220678" y="126682"/>
                    </a:lnTo>
                    <a:cubicBezTo>
                      <a:pt x="240541" y="114681"/>
                      <a:pt x="243867" y="104489"/>
                      <a:pt x="230087" y="96583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2" name="Google Shape;1428;p27">
                <a:extLst>
                  <a:ext uri="{FF2B5EF4-FFF2-40B4-BE49-F238E27FC236}">
                    <a16:creationId xmlns:a16="http://schemas.microsoft.com/office/drawing/2014/main" xmlns="" id="{735409AF-87B7-4C50-B73C-2C0F8F3C0BCD}"/>
                  </a:ext>
                </a:extLst>
              </p:cNvPr>
              <p:cNvSpPr/>
              <p:nvPr/>
            </p:nvSpPr>
            <p:spPr>
              <a:xfrm>
                <a:off x="6018639" y="5274373"/>
                <a:ext cx="19007" cy="25431"/>
              </a:xfrm>
              <a:custGeom>
                <a:avLst/>
                <a:gdLst/>
                <a:ahLst/>
                <a:cxnLst/>
                <a:rect l="l" t="t" r="r" b="b"/>
                <a:pathLst>
                  <a:path w="19007" h="25431" extrusionOk="0">
                    <a:moveTo>
                      <a:pt x="0" y="17145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644" y="25432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3" name="Google Shape;1429;p27">
                <a:extLst>
                  <a:ext uri="{FF2B5EF4-FFF2-40B4-BE49-F238E27FC236}">
                    <a16:creationId xmlns:a16="http://schemas.microsoft.com/office/drawing/2014/main" xmlns="" id="{43703E56-9DB9-4293-88F0-1BD18B1D1D60}"/>
                  </a:ext>
                </a:extLst>
              </p:cNvPr>
              <p:cNvSpPr/>
              <p:nvPr/>
            </p:nvSpPr>
            <p:spPr>
              <a:xfrm>
                <a:off x="6145799" y="5285232"/>
                <a:ext cx="42006" cy="19716"/>
              </a:xfrm>
              <a:custGeom>
                <a:avLst/>
                <a:gdLst/>
                <a:ahLst/>
                <a:cxnLst/>
                <a:rect l="l" t="t" r="r" b="b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4" name="Google Shape;1430;p27">
                <a:extLst>
                  <a:ext uri="{FF2B5EF4-FFF2-40B4-BE49-F238E27FC236}">
                    <a16:creationId xmlns:a16="http://schemas.microsoft.com/office/drawing/2014/main" xmlns="" id="{E82C172B-AAB3-487D-9948-C5EA14D496A5}"/>
                  </a:ext>
                </a:extLst>
              </p:cNvPr>
              <p:cNvSpPr/>
              <p:nvPr/>
            </p:nvSpPr>
            <p:spPr>
              <a:xfrm>
                <a:off x="6159865" y="5221985"/>
                <a:ext cx="31552" cy="17335"/>
              </a:xfrm>
              <a:custGeom>
                <a:avLst/>
                <a:gdLst/>
                <a:ahLst/>
                <a:cxnLst/>
                <a:rect l="l" t="t" r="r" b="b"/>
                <a:pathLst>
                  <a:path w="31552" h="17335" extrusionOk="0">
                    <a:moveTo>
                      <a:pt x="31552" y="17336"/>
                    </a:moveTo>
                    <a:lnTo>
                      <a:pt x="31552" y="0"/>
                    </a:lnTo>
                    <a:lnTo>
                      <a:pt x="0" y="11430"/>
                    </a:lnTo>
                    <a:lnTo>
                      <a:pt x="31552" y="17336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5" name="Google Shape;1431;p27">
                <a:extLst>
                  <a:ext uri="{FF2B5EF4-FFF2-40B4-BE49-F238E27FC236}">
                    <a16:creationId xmlns:a16="http://schemas.microsoft.com/office/drawing/2014/main" xmlns="" id="{7FC81C3F-0918-4F84-BABA-DEF2FE80C471}"/>
                  </a:ext>
                </a:extLst>
              </p:cNvPr>
              <p:cNvSpPr/>
              <p:nvPr/>
            </p:nvSpPr>
            <p:spPr>
              <a:xfrm>
                <a:off x="6061026" y="5228653"/>
                <a:ext cx="47423" cy="33147"/>
              </a:xfrm>
              <a:custGeom>
                <a:avLst/>
                <a:gdLst/>
                <a:ahLst/>
                <a:cxnLst/>
                <a:rect l="l" t="t" r="r" b="b"/>
                <a:pathLst>
                  <a:path w="47423" h="33147" extrusionOk="0">
                    <a:moveTo>
                      <a:pt x="0" y="10096"/>
                    </a:moveTo>
                    <a:lnTo>
                      <a:pt x="10549" y="0"/>
                    </a:lnTo>
                    <a:lnTo>
                      <a:pt x="47424" y="25622"/>
                    </a:lnTo>
                    <a:lnTo>
                      <a:pt x="45143" y="33147"/>
                    </a:lnTo>
                    <a:cubicBezTo>
                      <a:pt x="45143" y="33147"/>
                      <a:pt x="17582" y="21431"/>
                      <a:pt x="16632" y="20764"/>
                    </a:cubicBezTo>
                    <a:cubicBezTo>
                      <a:pt x="15681" y="20098"/>
                      <a:pt x="0" y="10096"/>
                      <a:pt x="0" y="10096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6" name="Google Shape;1432;p27">
                <a:extLst>
                  <a:ext uri="{FF2B5EF4-FFF2-40B4-BE49-F238E27FC236}">
                    <a16:creationId xmlns:a16="http://schemas.microsoft.com/office/drawing/2014/main" xmlns="" id="{7A9CBEB0-BB40-4F97-A300-05FBCE19D603}"/>
                  </a:ext>
                </a:extLst>
              </p:cNvPr>
              <p:cNvSpPr/>
              <p:nvPr/>
            </p:nvSpPr>
            <p:spPr>
              <a:xfrm>
                <a:off x="5964467" y="5173217"/>
                <a:ext cx="59018" cy="38957"/>
              </a:xfrm>
              <a:custGeom>
                <a:avLst/>
                <a:gdLst/>
                <a:ahLst/>
                <a:cxnLst/>
                <a:rect l="l" t="t" r="r" b="b"/>
                <a:pathLst>
                  <a:path w="59018" h="38957" extrusionOk="0">
                    <a:moveTo>
                      <a:pt x="0" y="11144"/>
                    </a:moveTo>
                    <a:lnTo>
                      <a:pt x="48944" y="38957"/>
                    </a:lnTo>
                    <a:lnTo>
                      <a:pt x="59018" y="31623"/>
                    </a:lnTo>
                    <a:cubicBezTo>
                      <a:pt x="59018" y="31623"/>
                      <a:pt x="52841" y="24575"/>
                      <a:pt x="52366" y="23908"/>
                    </a:cubicBezTo>
                    <a:cubicBezTo>
                      <a:pt x="47975" y="18898"/>
                      <a:pt x="42853" y="14592"/>
                      <a:pt x="37160" y="11144"/>
                    </a:cubicBezTo>
                    <a:cubicBezTo>
                      <a:pt x="33453" y="10382"/>
                      <a:pt x="10264" y="0"/>
                      <a:pt x="1026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7" name="Google Shape;1433;p27">
                <a:extLst>
                  <a:ext uri="{FF2B5EF4-FFF2-40B4-BE49-F238E27FC236}">
                    <a16:creationId xmlns:a16="http://schemas.microsoft.com/office/drawing/2014/main" xmlns="" id="{DA95EDD9-8352-4AE5-863A-75AB88C62BC1}"/>
                  </a:ext>
                </a:extLst>
              </p:cNvPr>
              <p:cNvSpPr/>
              <p:nvPr/>
            </p:nvSpPr>
            <p:spPr>
              <a:xfrm>
                <a:off x="6018639" y="5142071"/>
                <a:ext cx="27275" cy="24479"/>
              </a:xfrm>
              <a:custGeom>
                <a:avLst/>
                <a:gdLst/>
                <a:ahLst/>
                <a:cxnLst/>
                <a:rect l="l" t="t" r="r" b="b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847" y="0"/>
                    </a:lnTo>
                    <a:lnTo>
                      <a:pt x="0" y="13525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8" name="Google Shape;1434;p27">
                <a:extLst>
                  <a:ext uri="{FF2B5EF4-FFF2-40B4-BE49-F238E27FC236}">
                    <a16:creationId xmlns:a16="http://schemas.microsoft.com/office/drawing/2014/main" xmlns="" id="{A4E07C0F-C173-42BA-87BD-A492549558A7}"/>
                  </a:ext>
                </a:extLst>
              </p:cNvPr>
              <p:cNvSpPr/>
              <p:nvPr/>
            </p:nvSpPr>
            <p:spPr>
              <a:xfrm>
                <a:off x="5896420" y="5137023"/>
                <a:ext cx="26135" cy="19430"/>
              </a:xfrm>
              <a:custGeom>
                <a:avLst/>
                <a:gdLst/>
                <a:ahLst/>
                <a:cxnLst/>
                <a:rect l="l" t="t" r="r" b="b"/>
                <a:pathLst>
                  <a:path w="26135" h="19430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135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9" name="Google Shape;1435;p27">
                <a:extLst>
                  <a:ext uri="{FF2B5EF4-FFF2-40B4-BE49-F238E27FC236}">
                    <a16:creationId xmlns:a16="http://schemas.microsoft.com/office/drawing/2014/main" xmlns="" id="{789F6B15-FEC6-4896-8237-F8B7263AB0FE}"/>
                  </a:ext>
                </a:extLst>
              </p:cNvPr>
              <p:cNvSpPr/>
              <p:nvPr/>
            </p:nvSpPr>
            <p:spPr>
              <a:xfrm>
                <a:off x="5897465" y="5194553"/>
                <a:ext cx="29841" cy="29908"/>
              </a:xfrm>
              <a:custGeom>
                <a:avLst/>
                <a:gdLst/>
                <a:ahLst/>
                <a:cxnLst/>
                <a:rect l="l" t="t" r="r" b="b"/>
                <a:pathLst>
                  <a:path w="29841" h="29908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29842" y="0"/>
                    </a:lnTo>
                    <a:lnTo>
                      <a:pt x="22714" y="15621"/>
                    </a:lnTo>
                    <a:lnTo>
                      <a:pt x="9694" y="2990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0" name="Google Shape;1436;p27">
                <a:extLst>
                  <a:ext uri="{FF2B5EF4-FFF2-40B4-BE49-F238E27FC236}">
                    <a16:creationId xmlns:a16="http://schemas.microsoft.com/office/drawing/2014/main" xmlns="" id="{9511DB5C-FD40-45F9-9B16-91AFCA1072C8}"/>
                  </a:ext>
                </a:extLst>
              </p:cNvPr>
              <p:cNvSpPr/>
              <p:nvPr/>
            </p:nvSpPr>
            <p:spPr>
              <a:xfrm>
                <a:off x="5896325" y="5119687"/>
                <a:ext cx="295043" cy="185547"/>
              </a:xfrm>
              <a:custGeom>
                <a:avLst/>
                <a:gdLst/>
                <a:ahLst/>
                <a:cxnLst/>
                <a:rect l="l" t="t" r="r" b="b"/>
                <a:pathLst>
                  <a:path w="295043" h="185547" extrusionOk="0">
                    <a:moveTo>
                      <a:pt x="149590" y="29718"/>
                    </a:moveTo>
                    <a:cubicBezTo>
                      <a:pt x="145702" y="29708"/>
                      <a:pt x="141825" y="30032"/>
                      <a:pt x="137995" y="30671"/>
                    </a:cubicBezTo>
                    <a:cubicBezTo>
                      <a:pt x="132863" y="31432"/>
                      <a:pt x="126971" y="32480"/>
                      <a:pt x="120603" y="33814"/>
                    </a:cubicBezTo>
                    <a:cubicBezTo>
                      <a:pt x="114235" y="35147"/>
                      <a:pt x="107393" y="36862"/>
                      <a:pt x="100455" y="38957"/>
                    </a:cubicBezTo>
                    <a:cubicBezTo>
                      <a:pt x="93660" y="41005"/>
                      <a:pt x="87017" y="43558"/>
                      <a:pt x="80592" y="46577"/>
                    </a:cubicBezTo>
                    <a:lnTo>
                      <a:pt x="131437" y="75914"/>
                    </a:lnTo>
                    <a:lnTo>
                      <a:pt x="140941" y="72771"/>
                    </a:lnTo>
                    <a:cubicBezTo>
                      <a:pt x="153866" y="68389"/>
                      <a:pt x="166031" y="64770"/>
                      <a:pt x="177531" y="61722"/>
                    </a:cubicBezTo>
                    <a:cubicBezTo>
                      <a:pt x="188298" y="58874"/>
                      <a:pt x="199304" y="57055"/>
                      <a:pt x="210414" y="56293"/>
                    </a:cubicBezTo>
                    <a:cubicBezTo>
                      <a:pt x="220535" y="55683"/>
                      <a:pt x="230695" y="56388"/>
                      <a:pt x="240636" y="58388"/>
                    </a:cubicBezTo>
                    <a:cubicBezTo>
                      <a:pt x="250672" y="60598"/>
                      <a:pt x="260299" y="64398"/>
                      <a:pt x="269147" y="69628"/>
                    </a:cubicBezTo>
                    <a:cubicBezTo>
                      <a:pt x="277948" y="74028"/>
                      <a:pt x="285494" y="80581"/>
                      <a:pt x="291101" y="88678"/>
                    </a:cubicBezTo>
                    <a:cubicBezTo>
                      <a:pt x="294788" y="94612"/>
                      <a:pt x="295948" y="101784"/>
                      <a:pt x="294332" y="108585"/>
                    </a:cubicBezTo>
                    <a:cubicBezTo>
                      <a:pt x="292156" y="116186"/>
                      <a:pt x="288031" y="123082"/>
                      <a:pt x="282357" y="128588"/>
                    </a:cubicBezTo>
                    <a:cubicBezTo>
                      <a:pt x="275410" y="135617"/>
                      <a:pt x="267617" y="141761"/>
                      <a:pt x="259168" y="146876"/>
                    </a:cubicBezTo>
                    <a:lnTo>
                      <a:pt x="291481" y="165926"/>
                    </a:lnTo>
                    <a:lnTo>
                      <a:pt x="273899" y="176213"/>
                    </a:lnTo>
                    <a:lnTo>
                      <a:pt x="241301" y="157163"/>
                    </a:lnTo>
                    <a:cubicBezTo>
                      <a:pt x="225762" y="164802"/>
                      <a:pt x="209539" y="170926"/>
                      <a:pt x="192832" y="175451"/>
                    </a:cubicBezTo>
                    <a:cubicBezTo>
                      <a:pt x="175326" y="180365"/>
                      <a:pt x="157421" y="183747"/>
                      <a:pt x="139325" y="185547"/>
                    </a:cubicBezTo>
                    <a:lnTo>
                      <a:pt x="122314" y="154972"/>
                    </a:lnTo>
                    <a:cubicBezTo>
                      <a:pt x="127085" y="154848"/>
                      <a:pt x="131846" y="154467"/>
                      <a:pt x="136569" y="153829"/>
                    </a:cubicBezTo>
                    <a:cubicBezTo>
                      <a:pt x="142937" y="153067"/>
                      <a:pt x="150065" y="151924"/>
                      <a:pt x="157858" y="150209"/>
                    </a:cubicBezTo>
                    <a:cubicBezTo>
                      <a:pt x="165651" y="148495"/>
                      <a:pt x="174014" y="146304"/>
                      <a:pt x="182663" y="143828"/>
                    </a:cubicBezTo>
                    <a:cubicBezTo>
                      <a:pt x="191169" y="141313"/>
                      <a:pt x="199465" y="138132"/>
                      <a:pt x="207468" y="134303"/>
                    </a:cubicBezTo>
                    <a:lnTo>
                      <a:pt x="156907" y="105061"/>
                    </a:lnTo>
                    <a:lnTo>
                      <a:pt x="150255" y="107347"/>
                    </a:lnTo>
                    <a:lnTo>
                      <a:pt x="143412" y="109442"/>
                    </a:lnTo>
                    <a:cubicBezTo>
                      <a:pt x="130677" y="113633"/>
                      <a:pt x="118987" y="116872"/>
                      <a:pt x="108438" y="118967"/>
                    </a:cubicBezTo>
                    <a:cubicBezTo>
                      <a:pt x="98640" y="121244"/>
                      <a:pt x="88651" y="122587"/>
                      <a:pt x="78596" y="122968"/>
                    </a:cubicBezTo>
                    <a:cubicBezTo>
                      <a:pt x="69786" y="123320"/>
                      <a:pt x="60967" y="122520"/>
                      <a:pt x="52366" y="120587"/>
                    </a:cubicBezTo>
                    <a:cubicBezTo>
                      <a:pt x="43803" y="118615"/>
                      <a:pt x="35582" y="115405"/>
                      <a:pt x="27941" y="111062"/>
                    </a:cubicBezTo>
                    <a:cubicBezTo>
                      <a:pt x="19597" y="106680"/>
                      <a:pt x="12355" y="100460"/>
                      <a:pt x="6748" y="92869"/>
                    </a:cubicBezTo>
                    <a:cubicBezTo>
                      <a:pt x="2689" y="87163"/>
                      <a:pt x="675" y="80248"/>
                      <a:pt x="1045" y="73247"/>
                    </a:cubicBezTo>
                    <a:cubicBezTo>
                      <a:pt x="1815" y="65961"/>
                      <a:pt x="4723" y="59064"/>
                      <a:pt x="9409" y="53435"/>
                    </a:cubicBezTo>
                    <a:cubicBezTo>
                      <a:pt x="15254" y="46053"/>
                      <a:pt x="22210" y="39624"/>
                      <a:pt x="30032" y="34385"/>
                    </a:cubicBezTo>
                    <a:lnTo>
                      <a:pt x="0" y="17050"/>
                    </a:lnTo>
                    <a:lnTo>
                      <a:pt x="17677" y="6858"/>
                    </a:lnTo>
                    <a:lnTo>
                      <a:pt x="47329" y="24003"/>
                    </a:lnTo>
                    <a:cubicBezTo>
                      <a:pt x="61242" y="17050"/>
                      <a:pt x="75869" y="11659"/>
                      <a:pt x="90951" y="7906"/>
                    </a:cubicBezTo>
                    <a:cubicBezTo>
                      <a:pt x="105302" y="4324"/>
                      <a:pt x="119881" y="1686"/>
                      <a:pt x="134574" y="0"/>
                    </a:cubicBezTo>
                    <a:close/>
                    <a:moveTo>
                      <a:pt x="63295" y="83058"/>
                    </a:moveTo>
                    <a:cubicBezTo>
                      <a:pt x="69957" y="86935"/>
                      <a:pt x="77674" y="88602"/>
                      <a:pt x="85344" y="87821"/>
                    </a:cubicBezTo>
                    <a:cubicBezTo>
                      <a:pt x="95627" y="86639"/>
                      <a:pt x="105758" y="84372"/>
                      <a:pt x="115566" y="81058"/>
                    </a:cubicBezTo>
                    <a:lnTo>
                      <a:pt x="68047" y="53530"/>
                    </a:lnTo>
                    <a:cubicBezTo>
                      <a:pt x="50560" y="64961"/>
                      <a:pt x="48944" y="74866"/>
                      <a:pt x="63295" y="83058"/>
                    </a:cubicBezTo>
                    <a:close/>
                    <a:moveTo>
                      <a:pt x="230087" y="97060"/>
                    </a:moveTo>
                    <a:cubicBezTo>
                      <a:pt x="222854" y="93040"/>
                      <a:pt x="214500" y="91535"/>
                      <a:pt x="206327" y="92773"/>
                    </a:cubicBezTo>
                    <a:cubicBezTo>
                      <a:pt x="195075" y="94231"/>
                      <a:pt x="183974" y="96688"/>
                      <a:pt x="173159" y="100108"/>
                    </a:cubicBezTo>
                    <a:lnTo>
                      <a:pt x="220678" y="127445"/>
                    </a:lnTo>
                    <a:cubicBezTo>
                      <a:pt x="240541" y="115062"/>
                      <a:pt x="243867" y="104965"/>
                      <a:pt x="230087" y="97060"/>
                    </a:cubicBezTo>
                    <a:close/>
                  </a:path>
                </a:pathLst>
              </a:custGeom>
              <a:solidFill>
                <a:srgbClr val="F9CA0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" name="Google Shape;1437;p27">
              <a:extLst>
                <a:ext uri="{FF2B5EF4-FFF2-40B4-BE49-F238E27FC236}">
                  <a16:creationId xmlns:a16="http://schemas.microsoft.com/office/drawing/2014/main" xmlns="" id="{1F7A1BCE-A3E9-400B-B7A6-63BE5F7D83AC}"/>
                </a:ext>
              </a:extLst>
            </p:cNvPr>
            <p:cNvGrpSpPr/>
            <p:nvPr/>
          </p:nvGrpSpPr>
          <p:grpSpPr>
            <a:xfrm>
              <a:off x="3799020" y="4077239"/>
              <a:ext cx="883852" cy="621125"/>
              <a:chOff x="5608645" y="4819364"/>
              <a:chExt cx="883852" cy="621125"/>
            </a:xfrm>
          </p:grpSpPr>
          <p:sp>
            <p:nvSpPr>
              <p:cNvPr id="269" name="Google Shape;1438;p27">
                <a:extLst>
                  <a:ext uri="{FF2B5EF4-FFF2-40B4-BE49-F238E27FC236}">
                    <a16:creationId xmlns:a16="http://schemas.microsoft.com/office/drawing/2014/main" xmlns="" id="{15950208-D9F9-49E5-A71F-B24DA7CCCF76}"/>
                  </a:ext>
                </a:extLst>
              </p:cNvPr>
              <p:cNvSpPr/>
              <p:nvPr/>
            </p:nvSpPr>
            <p:spPr>
              <a:xfrm>
                <a:off x="5608645" y="4928997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0" name="Google Shape;1439;p27">
                <a:extLst>
                  <a:ext uri="{FF2B5EF4-FFF2-40B4-BE49-F238E27FC236}">
                    <a16:creationId xmlns:a16="http://schemas.microsoft.com/office/drawing/2014/main" xmlns="" id="{D9AE290B-22D2-43FC-BB5E-6AD4E6B8293C}"/>
                  </a:ext>
                </a:extLst>
              </p:cNvPr>
              <p:cNvSpPr/>
              <p:nvPr/>
            </p:nvSpPr>
            <p:spPr>
              <a:xfrm>
                <a:off x="5608835" y="5072062"/>
                <a:ext cx="87244" cy="116490"/>
              </a:xfrm>
              <a:custGeom>
                <a:avLst/>
                <a:gdLst/>
                <a:ahLst/>
                <a:cxnLst/>
                <a:rect l="l" t="t" r="r" b="b"/>
                <a:pathLst>
                  <a:path w="87244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245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1" name="Google Shape;1440;p27">
                <a:extLst>
                  <a:ext uri="{FF2B5EF4-FFF2-40B4-BE49-F238E27FC236}">
                    <a16:creationId xmlns:a16="http://schemas.microsoft.com/office/drawing/2014/main" xmlns="" id="{6F2BA903-F50C-43C6-A841-EB4475C41F0E}"/>
                  </a:ext>
                </a:extLst>
              </p:cNvPr>
              <p:cNvSpPr/>
              <p:nvPr/>
            </p:nvSpPr>
            <p:spPr>
              <a:xfrm>
                <a:off x="6425971" y="5075110"/>
                <a:ext cx="66526" cy="157067"/>
              </a:xfrm>
              <a:custGeom>
                <a:avLst/>
                <a:gdLst/>
                <a:ahLst/>
                <a:cxnLst/>
                <a:rect l="l" t="t" r="r" b="b"/>
                <a:pathLst>
                  <a:path w="66526" h="157067" extrusionOk="0">
                    <a:moveTo>
                      <a:pt x="66527" y="0"/>
                    </a:moveTo>
                    <a:lnTo>
                      <a:pt x="66527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2" name="Google Shape;1441;p27">
                <a:extLst>
                  <a:ext uri="{FF2B5EF4-FFF2-40B4-BE49-F238E27FC236}">
                    <a16:creationId xmlns:a16="http://schemas.microsoft.com/office/drawing/2014/main" xmlns="" id="{AB3FB8E6-09DB-4B79-8F00-47FA4B80BB12}"/>
                  </a:ext>
                </a:extLst>
              </p:cNvPr>
              <p:cNvSpPr/>
              <p:nvPr/>
            </p:nvSpPr>
            <p:spPr>
              <a:xfrm>
                <a:off x="5608645" y="4819364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3" name="Google Shape;1442;p27">
                <a:extLst>
                  <a:ext uri="{FF2B5EF4-FFF2-40B4-BE49-F238E27FC236}">
                    <a16:creationId xmlns:a16="http://schemas.microsoft.com/office/drawing/2014/main" xmlns="" id="{FFA6A0B6-CBF5-442D-B337-34857830B67D}"/>
                  </a:ext>
                </a:extLst>
              </p:cNvPr>
              <p:cNvSpPr/>
              <p:nvPr/>
            </p:nvSpPr>
            <p:spPr>
              <a:xfrm>
                <a:off x="5734818" y="4888968"/>
                <a:ext cx="632517" cy="366117"/>
              </a:xfrm>
              <a:custGeom>
                <a:avLst/>
                <a:gdLst/>
                <a:ahLst/>
                <a:cxnLst/>
                <a:rect l="l" t="t" r="r" b="b"/>
                <a:pathLst>
                  <a:path w="632517" h="366117" extrusionOk="0">
                    <a:moveTo>
                      <a:pt x="632040" y="194048"/>
                    </a:moveTo>
                    <a:cubicBezTo>
                      <a:pt x="627573" y="237101"/>
                      <a:pt x="596971" y="279773"/>
                      <a:pt x="539948" y="312539"/>
                    </a:cubicBezTo>
                    <a:cubicBezTo>
                      <a:pt x="416399" y="383977"/>
                      <a:pt x="216154" y="383977"/>
                      <a:pt x="92510" y="312539"/>
                    </a:cubicBezTo>
                    <a:cubicBezTo>
                      <a:pt x="35487" y="279583"/>
                      <a:pt x="4980" y="237101"/>
                      <a:pt x="608" y="194048"/>
                    </a:cubicBezTo>
                    <a:cubicBezTo>
                      <a:pt x="-4809" y="143661"/>
                      <a:pt x="25983" y="92131"/>
                      <a:pt x="92510" y="53650"/>
                    </a:cubicBezTo>
                    <a:cubicBezTo>
                      <a:pt x="216059" y="-17883"/>
                      <a:pt x="416399" y="-17883"/>
                      <a:pt x="539948" y="53650"/>
                    </a:cubicBezTo>
                    <a:cubicBezTo>
                      <a:pt x="606094" y="92607"/>
                      <a:pt x="636792" y="143661"/>
                      <a:pt x="632040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4" name="Google Shape;1443;p27">
                <a:extLst>
                  <a:ext uri="{FF2B5EF4-FFF2-40B4-BE49-F238E27FC236}">
                    <a16:creationId xmlns:a16="http://schemas.microsoft.com/office/drawing/2014/main" xmlns="" id="{106190C5-3F91-433D-B48D-71735D80A1FC}"/>
                  </a:ext>
                </a:extLst>
              </p:cNvPr>
              <p:cNvSpPr/>
              <p:nvPr/>
            </p:nvSpPr>
            <p:spPr>
              <a:xfrm>
                <a:off x="5735426" y="4910899"/>
                <a:ext cx="631431" cy="344185"/>
              </a:xfrm>
              <a:custGeom>
                <a:avLst/>
                <a:gdLst/>
                <a:ahLst/>
                <a:cxnLst/>
                <a:rect l="l" t="t" r="r" b="b"/>
                <a:pathLst>
                  <a:path w="631431" h="344185" extrusionOk="0">
                    <a:moveTo>
                      <a:pt x="631432" y="172117"/>
                    </a:moveTo>
                    <a:cubicBezTo>
                      <a:pt x="626965" y="215170"/>
                      <a:pt x="596363" y="257842"/>
                      <a:pt x="539340" y="290608"/>
                    </a:cubicBezTo>
                    <a:cubicBezTo>
                      <a:pt x="415791" y="362045"/>
                      <a:pt x="215546" y="362045"/>
                      <a:pt x="91902" y="290608"/>
                    </a:cubicBezTo>
                    <a:cubicBezTo>
                      <a:pt x="34879" y="257651"/>
                      <a:pt x="4372" y="215170"/>
                      <a:pt x="0" y="172117"/>
                    </a:cubicBezTo>
                    <a:cubicBezTo>
                      <a:pt x="4372" y="129064"/>
                      <a:pt x="34974" y="86392"/>
                      <a:pt x="91902" y="53721"/>
                    </a:cubicBezTo>
                    <a:cubicBezTo>
                      <a:pt x="215451" y="-17907"/>
                      <a:pt x="415791" y="-17907"/>
                      <a:pt x="539340" y="53721"/>
                    </a:cubicBezTo>
                    <a:cubicBezTo>
                      <a:pt x="595887" y="86677"/>
                      <a:pt x="626490" y="129064"/>
                      <a:pt x="631432" y="172117"/>
                    </a:cubicBezTo>
                    <a:close/>
                  </a:path>
                </a:pathLst>
              </a:custGeom>
              <a:solidFill>
                <a:srgbClr val="E8A30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5" name="Google Shape;1444;p27">
                <a:extLst>
                  <a:ext uri="{FF2B5EF4-FFF2-40B4-BE49-F238E27FC236}">
                    <a16:creationId xmlns:a16="http://schemas.microsoft.com/office/drawing/2014/main" xmlns="" id="{4C5E0718-E35A-470D-8A02-2E81FF7DC120}"/>
                  </a:ext>
                </a:extLst>
              </p:cNvPr>
              <p:cNvSpPr/>
              <p:nvPr/>
            </p:nvSpPr>
            <p:spPr>
              <a:xfrm>
                <a:off x="5896325" y="4993385"/>
                <a:ext cx="295037" cy="185261"/>
              </a:xfrm>
              <a:custGeom>
                <a:avLst/>
                <a:gdLst/>
                <a:ahLst/>
                <a:cxnLst/>
                <a:rect l="l" t="t" r="r" b="b"/>
                <a:pathLst>
                  <a:path w="295037" h="185261" extrusionOk="0">
                    <a:moveTo>
                      <a:pt x="149590" y="29718"/>
                    </a:moveTo>
                    <a:cubicBezTo>
                      <a:pt x="145702" y="29709"/>
                      <a:pt x="141825" y="30032"/>
                      <a:pt x="137995" y="30671"/>
                    </a:cubicBezTo>
                    <a:cubicBezTo>
                      <a:pt x="132863" y="31433"/>
                      <a:pt x="126971" y="32480"/>
                      <a:pt x="120603" y="33814"/>
                    </a:cubicBezTo>
                    <a:cubicBezTo>
                      <a:pt x="114235" y="35147"/>
                      <a:pt x="107393" y="36957"/>
                      <a:pt x="100455" y="39053"/>
                    </a:cubicBezTo>
                    <a:cubicBezTo>
                      <a:pt x="93660" y="41072"/>
                      <a:pt x="87017" y="43587"/>
                      <a:pt x="80592" y="46577"/>
                    </a:cubicBezTo>
                    <a:lnTo>
                      <a:pt x="131437" y="76010"/>
                    </a:lnTo>
                    <a:lnTo>
                      <a:pt x="140941" y="72771"/>
                    </a:lnTo>
                    <a:cubicBezTo>
                      <a:pt x="153866" y="68485"/>
                      <a:pt x="166031" y="64770"/>
                      <a:pt x="177531" y="61817"/>
                    </a:cubicBezTo>
                    <a:cubicBezTo>
                      <a:pt x="188279" y="58874"/>
                      <a:pt x="199294" y="57055"/>
                      <a:pt x="210414" y="56388"/>
                    </a:cubicBezTo>
                    <a:cubicBezTo>
                      <a:pt x="220535" y="55702"/>
                      <a:pt x="230695" y="56369"/>
                      <a:pt x="240636" y="58388"/>
                    </a:cubicBezTo>
                    <a:cubicBezTo>
                      <a:pt x="250691" y="60598"/>
                      <a:pt x="260318" y="64427"/>
                      <a:pt x="269147" y="69723"/>
                    </a:cubicBezTo>
                    <a:cubicBezTo>
                      <a:pt x="277948" y="74124"/>
                      <a:pt x="285503" y="80677"/>
                      <a:pt x="291101" y="88773"/>
                    </a:cubicBezTo>
                    <a:cubicBezTo>
                      <a:pt x="294779" y="94717"/>
                      <a:pt x="295938" y="101880"/>
                      <a:pt x="294332" y="108680"/>
                    </a:cubicBezTo>
                    <a:cubicBezTo>
                      <a:pt x="292118" y="116157"/>
                      <a:pt x="287993" y="122920"/>
                      <a:pt x="282357" y="128302"/>
                    </a:cubicBezTo>
                    <a:cubicBezTo>
                      <a:pt x="275382" y="135331"/>
                      <a:pt x="267598" y="141504"/>
                      <a:pt x="259168" y="146685"/>
                    </a:cubicBezTo>
                    <a:lnTo>
                      <a:pt x="291481" y="165735"/>
                    </a:lnTo>
                    <a:lnTo>
                      <a:pt x="273899" y="175927"/>
                    </a:lnTo>
                    <a:lnTo>
                      <a:pt x="241301" y="156877"/>
                    </a:lnTo>
                    <a:cubicBezTo>
                      <a:pt x="225772" y="164545"/>
                      <a:pt x="209539" y="170707"/>
                      <a:pt x="192832" y="175260"/>
                    </a:cubicBezTo>
                    <a:cubicBezTo>
                      <a:pt x="175307" y="180099"/>
                      <a:pt x="157411" y="183442"/>
                      <a:pt x="139325" y="185261"/>
                    </a:cubicBezTo>
                    <a:lnTo>
                      <a:pt x="122314" y="154686"/>
                    </a:lnTo>
                    <a:cubicBezTo>
                      <a:pt x="127085" y="154562"/>
                      <a:pt x="131846" y="154181"/>
                      <a:pt x="136569" y="153543"/>
                    </a:cubicBezTo>
                    <a:cubicBezTo>
                      <a:pt x="143726" y="152733"/>
                      <a:pt x="150834" y="151524"/>
                      <a:pt x="157858" y="149924"/>
                    </a:cubicBezTo>
                    <a:cubicBezTo>
                      <a:pt x="165651" y="148209"/>
                      <a:pt x="174014" y="146113"/>
                      <a:pt x="182663" y="143542"/>
                    </a:cubicBezTo>
                    <a:cubicBezTo>
                      <a:pt x="191159" y="140989"/>
                      <a:pt x="199446" y="137808"/>
                      <a:pt x="207468" y="134017"/>
                    </a:cubicBezTo>
                    <a:lnTo>
                      <a:pt x="156907" y="105061"/>
                    </a:lnTo>
                    <a:lnTo>
                      <a:pt x="150255" y="107347"/>
                    </a:lnTo>
                    <a:lnTo>
                      <a:pt x="143412" y="109442"/>
                    </a:lnTo>
                    <a:cubicBezTo>
                      <a:pt x="130677" y="113633"/>
                      <a:pt x="118987" y="116967"/>
                      <a:pt x="108438" y="118967"/>
                    </a:cubicBezTo>
                    <a:cubicBezTo>
                      <a:pt x="98640" y="121244"/>
                      <a:pt x="88651" y="122587"/>
                      <a:pt x="78596" y="122968"/>
                    </a:cubicBezTo>
                    <a:cubicBezTo>
                      <a:pt x="69786" y="123282"/>
                      <a:pt x="60967" y="122454"/>
                      <a:pt x="52366" y="120491"/>
                    </a:cubicBezTo>
                    <a:cubicBezTo>
                      <a:pt x="43793" y="118567"/>
                      <a:pt x="35563" y="115357"/>
                      <a:pt x="27941" y="110966"/>
                    </a:cubicBezTo>
                    <a:cubicBezTo>
                      <a:pt x="19597" y="106585"/>
                      <a:pt x="12355" y="100365"/>
                      <a:pt x="6748" y="92774"/>
                    </a:cubicBezTo>
                    <a:cubicBezTo>
                      <a:pt x="2670" y="87078"/>
                      <a:pt x="656" y="80153"/>
                      <a:pt x="1045" y="73152"/>
                    </a:cubicBezTo>
                    <a:cubicBezTo>
                      <a:pt x="1825" y="65865"/>
                      <a:pt x="4733" y="58979"/>
                      <a:pt x="9409" y="53340"/>
                    </a:cubicBezTo>
                    <a:cubicBezTo>
                      <a:pt x="15254" y="45958"/>
                      <a:pt x="22210" y="39529"/>
                      <a:pt x="30032" y="34290"/>
                    </a:cubicBezTo>
                    <a:lnTo>
                      <a:pt x="0" y="16954"/>
                    </a:lnTo>
                    <a:lnTo>
                      <a:pt x="17677" y="6763"/>
                    </a:lnTo>
                    <a:lnTo>
                      <a:pt x="47329" y="23908"/>
                    </a:lnTo>
                    <a:cubicBezTo>
                      <a:pt x="61242" y="16993"/>
                      <a:pt x="75869" y="11621"/>
                      <a:pt x="90951" y="7906"/>
                    </a:cubicBezTo>
                    <a:cubicBezTo>
                      <a:pt x="105283" y="4239"/>
                      <a:pt x="119862" y="1591"/>
                      <a:pt x="134574" y="0"/>
                    </a:cubicBezTo>
                    <a:close/>
                    <a:moveTo>
                      <a:pt x="63295" y="83439"/>
                    </a:moveTo>
                    <a:cubicBezTo>
                      <a:pt x="69976" y="87278"/>
                      <a:pt x="77684" y="88945"/>
                      <a:pt x="85344" y="88202"/>
                    </a:cubicBezTo>
                    <a:cubicBezTo>
                      <a:pt x="95627" y="86982"/>
                      <a:pt x="105758" y="84677"/>
                      <a:pt x="115566" y="81344"/>
                    </a:cubicBezTo>
                    <a:lnTo>
                      <a:pt x="68047" y="53816"/>
                    </a:lnTo>
                    <a:cubicBezTo>
                      <a:pt x="50560" y="64961"/>
                      <a:pt x="48944" y="74867"/>
                      <a:pt x="63295" y="83439"/>
                    </a:cubicBezTo>
                    <a:close/>
                    <a:moveTo>
                      <a:pt x="230087" y="97346"/>
                    </a:moveTo>
                    <a:cubicBezTo>
                      <a:pt x="222845" y="93364"/>
                      <a:pt x="214500" y="91859"/>
                      <a:pt x="206327" y="93059"/>
                    </a:cubicBezTo>
                    <a:cubicBezTo>
                      <a:pt x="195084" y="94564"/>
                      <a:pt x="183993" y="97022"/>
                      <a:pt x="173159" y="100394"/>
                    </a:cubicBezTo>
                    <a:lnTo>
                      <a:pt x="220678" y="127730"/>
                    </a:lnTo>
                    <a:cubicBezTo>
                      <a:pt x="240541" y="115157"/>
                      <a:pt x="243867" y="104966"/>
                      <a:pt x="230087" y="9706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6" name="Google Shape;1445;p27">
                <a:extLst>
                  <a:ext uri="{FF2B5EF4-FFF2-40B4-BE49-F238E27FC236}">
                    <a16:creationId xmlns:a16="http://schemas.microsoft.com/office/drawing/2014/main" xmlns="" id="{A45CDFDF-24A6-4EDA-A07C-F8ECD9DE9DA7}"/>
                  </a:ext>
                </a:extLst>
              </p:cNvPr>
              <p:cNvSpPr/>
              <p:nvPr/>
            </p:nvSpPr>
            <p:spPr>
              <a:xfrm>
                <a:off x="6018639" y="5130926"/>
                <a:ext cx="19007" cy="25431"/>
              </a:xfrm>
              <a:custGeom>
                <a:avLst/>
                <a:gdLst/>
                <a:ahLst/>
                <a:cxnLst/>
                <a:rect l="l" t="t" r="r" b="b"/>
                <a:pathLst>
                  <a:path w="19007" h="25431" extrusionOk="0">
                    <a:moveTo>
                      <a:pt x="0" y="17145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644" y="25432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7" name="Google Shape;1446;p27">
                <a:extLst>
                  <a:ext uri="{FF2B5EF4-FFF2-40B4-BE49-F238E27FC236}">
                    <a16:creationId xmlns:a16="http://schemas.microsoft.com/office/drawing/2014/main" xmlns="" id="{EACFB639-587A-47F2-9D18-6DA419BDCE17}"/>
                  </a:ext>
                </a:extLst>
              </p:cNvPr>
              <p:cNvSpPr/>
              <p:nvPr/>
            </p:nvSpPr>
            <p:spPr>
              <a:xfrm>
                <a:off x="6145799" y="5141785"/>
                <a:ext cx="42006" cy="19716"/>
              </a:xfrm>
              <a:custGeom>
                <a:avLst/>
                <a:gdLst/>
                <a:ahLst/>
                <a:cxnLst/>
                <a:rect l="l" t="t" r="r" b="b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143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8" name="Google Shape;1447;p27">
                <a:extLst>
                  <a:ext uri="{FF2B5EF4-FFF2-40B4-BE49-F238E27FC236}">
                    <a16:creationId xmlns:a16="http://schemas.microsoft.com/office/drawing/2014/main" xmlns="" id="{7F0C6B20-3DED-431A-BF71-3212DE4BD20B}"/>
                  </a:ext>
                </a:extLst>
              </p:cNvPr>
              <p:cNvSpPr/>
              <p:nvPr/>
            </p:nvSpPr>
            <p:spPr>
              <a:xfrm>
                <a:off x="6159865" y="5078539"/>
                <a:ext cx="31552" cy="17335"/>
              </a:xfrm>
              <a:custGeom>
                <a:avLst/>
                <a:gdLst/>
                <a:ahLst/>
                <a:cxnLst/>
                <a:rect l="l" t="t" r="r" b="b"/>
                <a:pathLst>
                  <a:path w="31552" h="17335" extrusionOk="0">
                    <a:moveTo>
                      <a:pt x="31552" y="17336"/>
                    </a:moveTo>
                    <a:lnTo>
                      <a:pt x="31552" y="0"/>
                    </a:lnTo>
                    <a:lnTo>
                      <a:pt x="0" y="11430"/>
                    </a:lnTo>
                    <a:lnTo>
                      <a:pt x="31552" y="17336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9" name="Google Shape;1448;p27">
                <a:extLst>
                  <a:ext uri="{FF2B5EF4-FFF2-40B4-BE49-F238E27FC236}">
                    <a16:creationId xmlns:a16="http://schemas.microsoft.com/office/drawing/2014/main" xmlns="" id="{1F8D3185-2736-496B-83BF-50C31625F4AF}"/>
                  </a:ext>
                </a:extLst>
              </p:cNvPr>
              <p:cNvSpPr/>
              <p:nvPr/>
            </p:nvSpPr>
            <p:spPr>
              <a:xfrm>
                <a:off x="6061026" y="5084921"/>
                <a:ext cx="47423" cy="33146"/>
              </a:xfrm>
              <a:custGeom>
                <a:avLst/>
                <a:gdLst/>
                <a:ahLst/>
                <a:cxnLst/>
                <a:rect l="l" t="t" r="r" b="b"/>
                <a:pathLst>
                  <a:path w="47423" h="33146" extrusionOk="0">
                    <a:moveTo>
                      <a:pt x="0" y="10096"/>
                    </a:moveTo>
                    <a:lnTo>
                      <a:pt x="10549" y="0"/>
                    </a:lnTo>
                    <a:lnTo>
                      <a:pt x="47424" y="25622"/>
                    </a:lnTo>
                    <a:lnTo>
                      <a:pt x="45143" y="33147"/>
                    </a:lnTo>
                    <a:cubicBezTo>
                      <a:pt x="45143" y="33147"/>
                      <a:pt x="17582" y="21431"/>
                      <a:pt x="16632" y="20764"/>
                    </a:cubicBezTo>
                    <a:cubicBezTo>
                      <a:pt x="15681" y="20098"/>
                      <a:pt x="0" y="10096"/>
                      <a:pt x="0" y="10096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0" name="Google Shape;1449;p27">
                <a:extLst>
                  <a:ext uri="{FF2B5EF4-FFF2-40B4-BE49-F238E27FC236}">
                    <a16:creationId xmlns:a16="http://schemas.microsoft.com/office/drawing/2014/main" xmlns="" id="{2C136571-C3BD-4345-A7DA-180D036AF054}"/>
                  </a:ext>
                </a:extLst>
              </p:cNvPr>
              <p:cNvSpPr/>
              <p:nvPr/>
            </p:nvSpPr>
            <p:spPr>
              <a:xfrm>
                <a:off x="5964467" y="5029771"/>
                <a:ext cx="59018" cy="38957"/>
              </a:xfrm>
              <a:custGeom>
                <a:avLst/>
                <a:gdLst/>
                <a:ahLst/>
                <a:cxnLst/>
                <a:rect l="l" t="t" r="r" b="b"/>
                <a:pathLst>
                  <a:path w="59018" h="38957" extrusionOk="0">
                    <a:moveTo>
                      <a:pt x="0" y="11144"/>
                    </a:moveTo>
                    <a:lnTo>
                      <a:pt x="48944" y="38957"/>
                    </a:lnTo>
                    <a:lnTo>
                      <a:pt x="59018" y="31623"/>
                    </a:lnTo>
                    <a:cubicBezTo>
                      <a:pt x="59018" y="31623"/>
                      <a:pt x="52841" y="24575"/>
                      <a:pt x="52366" y="23908"/>
                    </a:cubicBezTo>
                    <a:cubicBezTo>
                      <a:pt x="47975" y="18898"/>
                      <a:pt x="42853" y="14592"/>
                      <a:pt x="37160" y="11144"/>
                    </a:cubicBezTo>
                    <a:cubicBezTo>
                      <a:pt x="33453" y="10382"/>
                      <a:pt x="10264" y="0"/>
                      <a:pt x="1026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1" name="Google Shape;1450;p27">
                <a:extLst>
                  <a:ext uri="{FF2B5EF4-FFF2-40B4-BE49-F238E27FC236}">
                    <a16:creationId xmlns:a16="http://schemas.microsoft.com/office/drawing/2014/main" xmlns="" id="{CBC8E457-5132-49F1-9F8F-970E06FBADC7}"/>
                  </a:ext>
                </a:extLst>
              </p:cNvPr>
              <p:cNvSpPr/>
              <p:nvPr/>
            </p:nvSpPr>
            <p:spPr>
              <a:xfrm>
                <a:off x="6018639" y="4998624"/>
                <a:ext cx="27275" cy="24479"/>
              </a:xfrm>
              <a:custGeom>
                <a:avLst/>
                <a:gdLst/>
                <a:ahLst/>
                <a:cxnLst/>
                <a:rect l="l" t="t" r="r" b="b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847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2" name="Google Shape;1451;p27">
                <a:extLst>
                  <a:ext uri="{FF2B5EF4-FFF2-40B4-BE49-F238E27FC236}">
                    <a16:creationId xmlns:a16="http://schemas.microsoft.com/office/drawing/2014/main" xmlns="" id="{2A89ACA8-89B4-4B49-AE09-4E2935A9A4E2}"/>
                  </a:ext>
                </a:extLst>
              </p:cNvPr>
              <p:cNvSpPr/>
              <p:nvPr/>
            </p:nvSpPr>
            <p:spPr>
              <a:xfrm>
                <a:off x="5896420" y="4993576"/>
                <a:ext cx="26135" cy="19430"/>
              </a:xfrm>
              <a:custGeom>
                <a:avLst/>
                <a:gdLst/>
                <a:ahLst/>
                <a:cxnLst/>
                <a:rect l="l" t="t" r="r" b="b"/>
                <a:pathLst>
                  <a:path w="26135" h="19430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135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3" name="Google Shape;1452;p27">
                <a:extLst>
                  <a:ext uri="{FF2B5EF4-FFF2-40B4-BE49-F238E27FC236}">
                    <a16:creationId xmlns:a16="http://schemas.microsoft.com/office/drawing/2014/main" xmlns="" id="{8CD29D32-9861-49DF-A8F0-7A683C354D15}"/>
                  </a:ext>
                </a:extLst>
              </p:cNvPr>
              <p:cNvSpPr/>
              <p:nvPr/>
            </p:nvSpPr>
            <p:spPr>
              <a:xfrm>
                <a:off x="5897465" y="5051107"/>
                <a:ext cx="29841" cy="30480"/>
              </a:xfrm>
              <a:custGeom>
                <a:avLst/>
                <a:gdLst/>
                <a:ahLst/>
                <a:cxnLst/>
                <a:rect l="l" t="t" r="r" b="b"/>
                <a:pathLst>
                  <a:path w="29841" h="30480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29842" y="0"/>
                    </a:lnTo>
                    <a:lnTo>
                      <a:pt x="22714" y="16193"/>
                    </a:lnTo>
                    <a:lnTo>
                      <a:pt x="9694" y="30480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4" name="Google Shape;1453;p27">
                <a:extLst>
                  <a:ext uri="{FF2B5EF4-FFF2-40B4-BE49-F238E27FC236}">
                    <a16:creationId xmlns:a16="http://schemas.microsoft.com/office/drawing/2014/main" xmlns="" id="{7D5C068D-B529-4623-B6B1-CC66ACADB5F7}"/>
                  </a:ext>
                </a:extLst>
              </p:cNvPr>
              <p:cNvSpPr/>
              <p:nvPr/>
            </p:nvSpPr>
            <p:spPr>
              <a:xfrm>
                <a:off x="5896325" y="4976145"/>
                <a:ext cx="295043" cy="185166"/>
              </a:xfrm>
              <a:custGeom>
                <a:avLst/>
                <a:gdLst/>
                <a:ahLst/>
                <a:cxnLst/>
                <a:rect l="l" t="t" r="r" b="b"/>
                <a:pathLst>
                  <a:path w="295043" h="185166" extrusionOk="0">
                    <a:moveTo>
                      <a:pt x="149590" y="29813"/>
                    </a:moveTo>
                    <a:cubicBezTo>
                      <a:pt x="145702" y="29804"/>
                      <a:pt x="141825" y="30128"/>
                      <a:pt x="137995" y="30766"/>
                    </a:cubicBezTo>
                    <a:cubicBezTo>
                      <a:pt x="132863" y="31528"/>
                      <a:pt x="126971" y="32576"/>
                      <a:pt x="120603" y="33909"/>
                    </a:cubicBezTo>
                    <a:cubicBezTo>
                      <a:pt x="114235" y="35243"/>
                      <a:pt x="107393" y="36957"/>
                      <a:pt x="100455" y="39053"/>
                    </a:cubicBezTo>
                    <a:cubicBezTo>
                      <a:pt x="93660" y="41100"/>
                      <a:pt x="87017" y="43653"/>
                      <a:pt x="80592" y="46672"/>
                    </a:cubicBezTo>
                    <a:lnTo>
                      <a:pt x="131437" y="76010"/>
                    </a:lnTo>
                    <a:lnTo>
                      <a:pt x="140941" y="72771"/>
                    </a:lnTo>
                    <a:cubicBezTo>
                      <a:pt x="153866" y="68485"/>
                      <a:pt x="166031" y="64865"/>
                      <a:pt x="177531" y="61817"/>
                    </a:cubicBezTo>
                    <a:cubicBezTo>
                      <a:pt x="188298" y="58969"/>
                      <a:pt x="199304" y="57150"/>
                      <a:pt x="210414" y="56388"/>
                    </a:cubicBezTo>
                    <a:cubicBezTo>
                      <a:pt x="220535" y="55779"/>
                      <a:pt x="230695" y="56483"/>
                      <a:pt x="240636" y="58484"/>
                    </a:cubicBezTo>
                    <a:cubicBezTo>
                      <a:pt x="250672" y="60693"/>
                      <a:pt x="260299" y="64494"/>
                      <a:pt x="269147" y="69723"/>
                    </a:cubicBezTo>
                    <a:cubicBezTo>
                      <a:pt x="277948" y="74124"/>
                      <a:pt x="285494" y="80677"/>
                      <a:pt x="291101" y="88773"/>
                    </a:cubicBezTo>
                    <a:cubicBezTo>
                      <a:pt x="294788" y="94707"/>
                      <a:pt x="295948" y="101880"/>
                      <a:pt x="294332" y="108680"/>
                    </a:cubicBezTo>
                    <a:cubicBezTo>
                      <a:pt x="292099" y="116148"/>
                      <a:pt x="287974" y="122911"/>
                      <a:pt x="282357" y="128302"/>
                    </a:cubicBezTo>
                    <a:cubicBezTo>
                      <a:pt x="275410" y="135331"/>
                      <a:pt x="267617" y="141475"/>
                      <a:pt x="259168" y="146590"/>
                    </a:cubicBezTo>
                    <a:lnTo>
                      <a:pt x="291481" y="165640"/>
                    </a:lnTo>
                    <a:lnTo>
                      <a:pt x="273899" y="175832"/>
                    </a:lnTo>
                    <a:lnTo>
                      <a:pt x="241301" y="156782"/>
                    </a:lnTo>
                    <a:cubicBezTo>
                      <a:pt x="225762" y="164420"/>
                      <a:pt x="209539" y="170545"/>
                      <a:pt x="192832" y="175070"/>
                    </a:cubicBezTo>
                    <a:cubicBezTo>
                      <a:pt x="175326" y="179984"/>
                      <a:pt x="157421" y="183366"/>
                      <a:pt x="139325" y="185166"/>
                    </a:cubicBezTo>
                    <a:lnTo>
                      <a:pt x="122314" y="154591"/>
                    </a:lnTo>
                    <a:cubicBezTo>
                      <a:pt x="127085" y="154467"/>
                      <a:pt x="131846" y="154086"/>
                      <a:pt x="136569" y="153448"/>
                    </a:cubicBezTo>
                    <a:cubicBezTo>
                      <a:pt x="142937" y="152686"/>
                      <a:pt x="150065" y="151447"/>
                      <a:pt x="157858" y="149828"/>
                    </a:cubicBezTo>
                    <a:cubicBezTo>
                      <a:pt x="165651" y="148209"/>
                      <a:pt x="174014" y="145923"/>
                      <a:pt x="182663" y="143446"/>
                    </a:cubicBezTo>
                    <a:cubicBezTo>
                      <a:pt x="191159" y="140894"/>
                      <a:pt x="199446" y="137713"/>
                      <a:pt x="207468" y="133921"/>
                    </a:cubicBezTo>
                    <a:lnTo>
                      <a:pt x="156907" y="105156"/>
                    </a:lnTo>
                    <a:lnTo>
                      <a:pt x="150255" y="107442"/>
                    </a:lnTo>
                    <a:lnTo>
                      <a:pt x="143412" y="109538"/>
                    </a:lnTo>
                    <a:cubicBezTo>
                      <a:pt x="130677" y="113729"/>
                      <a:pt x="118987" y="116967"/>
                      <a:pt x="108438" y="119063"/>
                    </a:cubicBezTo>
                    <a:cubicBezTo>
                      <a:pt x="98640" y="121339"/>
                      <a:pt x="88651" y="122682"/>
                      <a:pt x="78596" y="123063"/>
                    </a:cubicBezTo>
                    <a:cubicBezTo>
                      <a:pt x="69777" y="123425"/>
                      <a:pt x="60957" y="122596"/>
                      <a:pt x="52366" y="120587"/>
                    </a:cubicBezTo>
                    <a:cubicBezTo>
                      <a:pt x="43793" y="118663"/>
                      <a:pt x="35554" y="115453"/>
                      <a:pt x="27941" y="111062"/>
                    </a:cubicBezTo>
                    <a:cubicBezTo>
                      <a:pt x="19597" y="106680"/>
                      <a:pt x="12355" y="100460"/>
                      <a:pt x="6748" y="92869"/>
                    </a:cubicBezTo>
                    <a:cubicBezTo>
                      <a:pt x="2689" y="87163"/>
                      <a:pt x="675" y="80248"/>
                      <a:pt x="1045" y="73247"/>
                    </a:cubicBezTo>
                    <a:cubicBezTo>
                      <a:pt x="1815" y="65961"/>
                      <a:pt x="4723" y="59065"/>
                      <a:pt x="9409" y="53435"/>
                    </a:cubicBezTo>
                    <a:cubicBezTo>
                      <a:pt x="15254" y="46054"/>
                      <a:pt x="22210" y="39624"/>
                      <a:pt x="30032" y="34385"/>
                    </a:cubicBezTo>
                    <a:lnTo>
                      <a:pt x="0" y="17050"/>
                    </a:lnTo>
                    <a:lnTo>
                      <a:pt x="17677" y="6858"/>
                    </a:lnTo>
                    <a:lnTo>
                      <a:pt x="47329" y="24003"/>
                    </a:lnTo>
                    <a:cubicBezTo>
                      <a:pt x="61242" y="17050"/>
                      <a:pt x="75869" y="11659"/>
                      <a:pt x="90951" y="7906"/>
                    </a:cubicBezTo>
                    <a:cubicBezTo>
                      <a:pt x="105302" y="4324"/>
                      <a:pt x="119881" y="1686"/>
                      <a:pt x="134574" y="0"/>
                    </a:cubicBezTo>
                    <a:close/>
                    <a:moveTo>
                      <a:pt x="63295" y="83153"/>
                    </a:moveTo>
                    <a:cubicBezTo>
                      <a:pt x="69957" y="87030"/>
                      <a:pt x="77674" y="88697"/>
                      <a:pt x="85344" y="87916"/>
                    </a:cubicBezTo>
                    <a:cubicBezTo>
                      <a:pt x="95627" y="86735"/>
                      <a:pt x="105758" y="84468"/>
                      <a:pt x="115566" y="81153"/>
                    </a:cubicBezTo>
                    <a:lnTo>
                      <a:pt x="68047" y="53626"/>
                    </a:lnTo>
                    <a:cubicBezTo>
                      <a:pt x="50560" y="65056"/>
                      <a:pt x="48944" y="74962"/>
                      <a:pt x="63295" y="83153"/>
                    </a:cubicBezTo>
                    <a:close/>
                    <a:moveTo>
                      <a:pt x="230087" y="97155"/>
                    </a:moveTo>
                    <a:cubicBezTo>
                      <a:pt x="222854" y="93136"/>
                      <a:pt x="214500" y="91630"/>
                      <a:pt x="206327" y="92869"/>
                    </a:cubicBezTo>
                    <a:cubicBezTo>
                      <a:pt x="195075" y="94326"/>
                      <a:pt x="183974" y="96784"/>
                      <a:pt x="173159" y="100203"/>
                    </a:cubicBezTo>
                    <a:lnTo>
                      <a:pt x="220678" y="127540"/>
                    </a:lnTo>
                    <a:cubicBezTo>
                      <a:pt x="240541" y="115157"/>
                      <a:pt x="243867" y="105061"/>
                      <a:pt x="230087" y="97155"/>
                    </a:cubicBezTo>
                    <a:close/>
                  </a:path>
                </a:pathLst>
              </a:custGeom>
              <a:solidFill>
                <a:srgbClr val="F9CA0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" name="Google Shape;1454;p27">
              <a:extLst>
                <a:ext uri="{FF2B5EF4-FFF2-40B4-BE49-F238E27FC236}">
                  <a16:creationId xmlns:a16="http://schemas.microsoft.com/office/drawing/2014/main" xmlns="" id="{33F8E830-A027-49E4-A6B8-A40927C28E7C}"/>
                </a:ext>
              </a:extLst>
            </p:cNvPr>
            <p:cNvGrpSpPr/>
            <p:nvPr/>
          </p:nvGrpSpPr>
          <p:grpSpPr>
            <a:xfrm>
              <a:off x="3827627" y="3914647"/>
              <a:ext cx="883852" cy="621125"/>
              <a:chOff x="5637252" y="4656772"/>
              <a:chExt cx="883852" cy="621125"/>
            </a:xfrm>
          </p:grpSpPr>
          <p:sp>
            <p:nvSpPr>
              <p:cNvPr id="253" name="Google Shape;1455;p27">
                <a:extLst>
                  <a:ext uri="{FF2B5EF4-FFF2-40B4-BE49-F238E27FC236}">
                    <a16:creationId xmlns:a16="http://schemas.microsoft.com/office/drawing/2014/main" xmlns="" id="{B94965A3-31A0-4C48-B6C7-270AE6A9FB36}"/>
                  </a:ext>
                </a:extLst>
              </p:cNvPr>
              <p:cNvSpPr/>
              <p:nvPr/>
            </p:nvSpPr>
            <p:spPr>
              <a:xfrm>
                <a:off x="5637252" y="4766405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" name="Google Shape;1456;p27">
                <a:extLst>
                  <a:ext uri="{FF2B5EF4-FFF2-40B4-BE49-F238E27FC236}">
                    <a16:creationId xmlns:a16="http://schemas.microsoft.com/office/drawing/2014/main" xmlns="" id="{4A4B7566-0021-4FA4-B1FB-DEFCF7712DF6}"/>
                  </a:ext>
                </a:extLst>
              </p:cNvPr>
              <p:cNvSpPr/>
              <p:nvPr/>
            </p:nvSpPr>
            <p:spPr>
              <a:xfrm>
                <a:off x="5637442" y="4909470"/>
                <a:ext cx="87339" cy="116490"/>
              </a:xfrm>
              <a:custGeom>
                <a:avLst/>
                <a:gdLst/>
                <a:ahLst/>
                <a:cxnLst/>
                <a:rect l="l" t="t" r="r" b="b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5" name="Google Shape;1457;p27">
                <a:extLst>
                  <a:ext uri="{FF2B5EF4-FFF2-40B4-BE49-F238E27FC236}">
                    <a16:creationId xmlns:a16="http://schemas.microsoft.com/office/drawing/2014/main" xmlns="" id="{4DB8371F-F4E5-4D35-A62C-B8A5694E79E7}"/>
                  </a:ext>
                </a:extLst>
              </p:cNvPr>
              <p:cNvSpPr/>
              <p:nvPr/>
            </p:nvSpPr>
            <p:spPr>
              <a:xfrm>
                <a:off x="6454577" y="4912518"/>
                <a:ext cx="66526" cy="157067"/>
              </a:xfrm>
              <a:custGeom>
                <a:avLst/>
                <a:gdLst/>
                <a:ahLst/>
                <a:cxnLst/>
                <a:rect l="l" t="t" r="r" b="b"/>
                <a:pathLst>
                  <a:path w="66526" h="157067" extrusionOk="0">
                    <a:moveTo>
                      <a:pt x="66527" y="0"/>
                    </a:moveTo>
                    <a:lnTo>
                      <a:pt x="66527" y="109633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6" name="Google Shape;1458;p27">
                <a:extLst>
                  <a:ext uri="{FF2B5EF4-FFF2-40B4-BE49-F238E27FC236}">
                    <a16:creationId xmlns:a16="http://schemas.microsoft.com/office/drawing/2014/main" xmlns="" id="{A45F35AE-28B8-42CC-9C48-2DA726C5C69D}"/>
                  </a:ext>
                </a:extLst>
              </p:cNvPr>
              <p:cNvSpPr/>
              <p:nvPr/>
            </p:nvSpPr>
            <p:spPr>
              <a:xfrm>
                <a:off x="5637252" y="4656772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7" name="Google Shape;1459;p27">
                <a:extLst>
                  <a:ext uri="{FF2B5EF4-FFF2-40B4-BE49-F238E27FC236}">
                    <a16:creationId xmlns:a16="http://schemas.microsoft.com/office/drawing/2014/main" xmlns="" id="{5C007CBB-E0B3-4AC2-B037-7CD1D4212EC1}"/>
                  </a:ext>
                </a:extLst>
              </p:cNvPr>
              <p:cNvSpPr/>
              <p:nvPr/>
            </p:nvSpPr>
            <p:spPr>
              <a:xfrm>
                <a:off x="5763347" y="4726400"/>
                <a:ext cx="632534" cy="366093"/>
              </a:xfrm>
              <a:custGeom>
                <a:avLst/>
                <a:gdLst/>
                <a:ahLst/>
                <a:cxnLst/>
                <a:rect l="l" t="t" r="r" b="b"/>
                <a:pathLst>
                  <a:path w="632534" h="366093" extrusionOk="0">
                    <a:moveTo>
                      <a:pt x="632021" y="194024"/>
                    </a:moveTo>
                    <a:cubicBezTo>
                      <a:pt x="627555" y="237172"/>
                      <a:pt x="596952" y="279749"/>
                      <a:pt x="540025" y="312515"/>
                    </a:cubicBezTo>
                    <a:cubicBezTo>
                      <a:pt x="416476" y="383953"/>
                      <a:pt x="216136" y="383953"/>
                      <a:pt x="92587" y="312515"/>
                    </a:cubicBezTo>
                    <a:cubicBezTo>
                      <a:pt x="35564" y="279559"/>
                      <a:pt x="4962" y="237172"/>
                      <a:pt x="590" y="194024"/>
                    </a:cubicBezTo>
                    <a:cubicBezTo>
                      <a:pt x="-4732" y="143637"/>
                      <a:pt x="25965" y="92107"/>
                      <a:pt x="92587" y="53721"/>
                    </a:cubicBezTo>
                    <a:cubicBezTo>
                      <a:pt x="216136" y="-17907"/>
                      <a:pt x="416380" y="-17907"/>
                      <a:pt x="540025" y="53721"/>
                    </a:cubicBezTo>
                    <a:cubicBezTo>
                      <a:pt x="606171" y="92107"/>
                      <a:pt x="636963" y="143637"/>
                      <a:pt x="632021" y="194024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8" name="Google Shape;1460;p27">
                <a:extLst>
                  <a:ext uri="{FF2B5EF4-FFF2-40B4-BE49-F238E27FC236}">
                    <a16:creationId xmlns:a16="http://schemas.microsoft.com/office/drawing/2014/main" xmlns="" id="{54ACED9C-65BF-43EB-949D-C829C3278F47}"/>
                  </a:ext>
                </a:extLst>
              </p:cNvPr>
              <p:cNvSpPr/>
              <p:nvPr/>
            </p:nvSpPr>
            <p:spPr>
              <a:xfrm>
                <a:off x="5763937" y="4748307"/>
                <a:ext cx="631431" cy="344185"/>
              </a:xfrm>
              <a:custGeom>
                <a:avLst/>
                <a:gdLst/>
                <a:ahLst/>
                <a:cxnLst/>
                <a:rect l="l" t="t" r="r" b="b"/>
                <a:pathLst>
                  <a:path w="631431" h="344185" extrusionOk="0">
                    <a:moveTo>
                      <a:pt x="631432" y="172117"/>
                    </a:moveTo>
                    <a:cubicBezTo>
                      <a:pt x="626965" y="215265"/>
                      <a:pt x="596363" y="257842"/>
                      <a:pt x="539435" y="290608"/>
                    </a:cubicBezTo>
                    <a:cubicBezTo>
                      <a:pt x="415886" y="362045"/>
                      <a:pt x="215546" y="362045"/>
                      <a:pt x="91997" y="290608"/>
                    </a:cubicBezTo>
                    <a:cubicBezTo>
                      <a:pt x="34974" y="257651"/>
                      <a:pt x="4372" y="215265"/>
                      <a:pt x="0" y="172117"/>
                    </a:cubicBezTo>
                    <a:cubicBezTo>
                      <a:pt x="4372" y="129064"/>
                      <a:pt x="34974" y="86392"/>
                      <a:pt x="91997" y="53721"/>
                    </a:cubicBezTo>
                    <a:cubicBezTo>
                      <a:pt x="215546" y="-17907"/>
                      <a:pt x="415791" y="-17907"/>
                      <a:pt x="539435" y="53721"/>
                    </a:cubicBezTo>
                    <a:cubicBezTo>
                      <a:pt x="595983" y="86677"/>
                      <a:pt x="626585" y="129064"/>
                      <a:pt x="631432" y="172117"/>
                    </a:cubicBezTo>
                    <a:close/>
                  </a:path>
                </a:pathLst>
              </a:custGeom>
              <a:solidFill>
                <a:srgbClr val="E8A30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9" name="Google Shape;1461;p27">
                <a:extLst>
                  <a:ext uri="{FF2B5EF4-FFF2-40B4-BE49-F238E27FC236}">
                    <a16:creationId xmlns:a16="http://schemas.microsoft.com/office/drawing/2014/main" xmlns="" id="{60D2ABF9-41F8-4AEA-A5B0-82D3BB231100}"/>
                  </a:ext>
                </a:extLst>
              </p:cNvPr>
              <p:cNvSpPr/>
              <p:nvPr/>
            </p:nvSpPr>
            <p:spPr>
              <a:xfrm>
                <a:off x="5925121" y="4831270"/>
                <a:ext cx="295222" cy="184784"/>
              </a:xfrm>
              <a:custGeom>
                <a:avLst/>
                <a:gdLst/>
                <a:ahLst/>
                <a:cxnLst/>
                <a:rect l="l" t="t" r="r" b="b"/>
                <a:pathLst>
                  <a:path w="295222" h="184784" extrusionOk="0">
                    <a:moveTo>
                      <a:pt x="149495" y="29337"/>
                    </a:moveTo>
                    <a:cubicBezTo>
                      <a:pt x="145608" y="29280"/>
                      <a:pt x="141730" y="29566"/>
                      <a:pt x="137900" y="30194"/>
                    </a:cubicBezTo>
                    <a:cubicBezTo>
                      <a:pt x="132673" y="30956"/>
                      <a:pt x="126875" y="32004"/>
                      <a:pt x="120413" y="33338"/>
                    </a:cubicBezTo>
                    <a:cubicBezTo>
                      <a:pt x="113950" y="34671"/>
                      <a:pt x="107203" y="36481"/>
                      <a:pt x="100265" y="38576"/>
                    </a:cubicBezTo>
                    <a:cubicBezTo>
                      <a:pt x="93470" y="40595"/>
                      <a:pt x="86827" y="43110"/>
                      <a:pt x="80402" y="46101"/>
                    </a:cubicBezTo>
                    <a:lnTo>
                      <a:pt x="131247" y="75533"/>
                    </a:lnTo>
                    <a:lnTo>
                      <a:pt x="140751" y="72295"/>
                    </a:lnTo>
                    <a:cubicBezTo>
                      <a:pt x="153676" y="68008"/>
                      <a:pt x="165841" y="64294"/>
                      <a:pt x="177341" y="61341"/>
                    </a:cubicBezTo>
                    <a:cubicBezTo>
                      <a:pt x="188089" y="58407"/>
                      <a:pt x="199104" y="56588"/>
                      <a:pt x="210224" y="55912"/>
                    </a:cubicBezTo>
                    <a:cubicBezTo>
                      <a:pt x="220345" y="55226"/>
                      <a:pt x="230505" y="55893"/>
                      <a:pt x="240446" y="57912"/>
                    </a:cubicBezTo>
                    <a:cubicBezTo>
                      <a:pt x="250653" y="60122"/>
                      <a:pt x="260432" y="63941"/>
                      <a:pt x="269432" y="69247"/>
                    </a:cubicBezTo>
                    <a:cubicBezTo>
                      <a:pt x="278214" y="73638"/>
                      <a:pt x="285731" y="80191"/>
                      <a:pt x="291291" y="88297"/>
                    </a:cubicBezTo>
                    <a:cubicBezTo>
                      <a:pt x="294959" y="94240"/>
                      <a:pt x="296119" y="101403"/>
                      <a:pt x="294522" y="108204"/>
                    </a:cubicBezTo>
                    <a:cubicBezTo>
                      <a:pt x="292346" y="115672"/>
                      <a:pt x="288250" y="122444"/>
                      <a:pt x="282643" y="127826"/>
                    </a:cubicBezTo>
                    <a:cubicBezTo>
                      <a:pt x="275638" y="134855"/>
                      <a:pt x="267817" y="141027"/>
                      <a:pt x="259358" y="146209"/>
                    </a:cubicBezTo>
                    <a:lnTo>
                      <a:pt x="291671" y="165259"/>
                    </a:lnTo>
                    <a:lnTo>
                      <a:pt x="274089" y="175451"/>
                    </a:lnTo>
                    <a:lnTo>
                      <a:pt x="241491" y="156401"/>
                    </a:lnTo>
                    <a:cubicBezTo>
                      <a:pt x="225962" y="164068"/>
                      <a:pt x="209729" y="170231"/>
                      <a:pt x="193022" y="174784"/>
                    </a:cubicBezTo>
                    <a:cubicBezTo>
                      <a:pt x="175535" y="179622"/>
                      <a:pt x="157668" y="182966"/>
                      <a:pt x="139611" y="184785"/>
                    </a:cubicBezTo>
                    <a:lnTo>
                      <a:pt x="122504" y="154210"/>
                    </a:lnTo>
                    <a:cubicBezTo>
                      <a:pt x="127275" y="154086"/>
                      <a:pt x="132036" y="153705"/>
                      <a:pt x="136759" y="153067"/>
                    </a:cubicBezTo>
                    <a:cubicBezTo>
                      <a:pt x="143916" y="152257"/>
                      <a:pt x="151025" y="151047"/>
                      <a:pt x="158048" y="149447"/>
                    </a:cubicBezTo>
                    <a:cubicBezTo>
                      <a:pt x="165936" y="147733"/>
                      <a:pt x="174204" y="145637"/>
                      <a:pt x="182853" y="143065"/>
                    </a:cubicBezTo>
                    <a:cubicBezTo>
                      <a:pt x="191368" y="140494"/>
                      <a:pt x="199694" y="137312"/>
                      <a:pt x="207753" y="133540"/>
                    </a:cubicBezTo>
                    <a:lnTo>
                      <a:pt x="156622" y="104585"/>
                    </a:lnTo>
                    <a:lnTo>
                      <a:pt x="149970" y="106871"/>
                    </a:lnTo>
                    <a:lnTo>
                      <a:pt x="143127" y="108966"/>
                    </a:lnTo>
                    <a:cubicBezTo>
                      <a:pt x="130392" y="113157"/>
                      <a:pt x="118702" y="116491"/>
                      <a:pt x="108153" y="118491"/>
                    </a:cubicBezTo>
                    <a:cubicBezTo>
                      <a:pt x="98355" y="120767"/>
                      <a:pt x="88366" y="122111"/>
                      <a:pt x="78311" y="122491"/>
                    </a:cubicBezTo>
                    <a:cubicBezTo>
                      <a:pt x="69501" y="122806"/>
                      <a:pt x="60682" y="121977"/>
                      <a:pt x="52081" y="120015"/>
                    </a:cubicBezTo>
                    <a:cubicBezTo>
                      <a:pt x="43508" y="118072"/>
                      <a:pt x="35278" y="114862"/>
                      <a:pt x="27656" y="110490"/>
                    </a:cubicBezTo>
                    <a:cubicBezTo>
                      <a:pt x="19350" y="106137"/>
                      <a:pt x="12136" y="99946"/>
                      <a:pt x="6558" y="92393"/>
                    </a:cubicBezTo>
                    <a:cubicBezTo>
                      <a:pt x="2423" y="86687"/>
                      <a:pt x="371" y="79724"/>
                      <a:pt x="760" y="72676"/>
                    </a:cubicBezTo>
                    <a:cubicBezTo>
                      <a:pt x="1606" y="65437"/>
                      <a:pt x="4514" y="58598"/>
                      <a:pt x="9124" y="52959"/>
                    </a:cubicBezTo>
                    <a:cubicBezTo>
                      <a:pt x="14968" y="45577"/>
                      <a:pt x="21925" y="39148"/>
                      <a:pt x="29747" y="33909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3908"/>
                    </a:lnTo>
                    <a:cubicBezTo>
                      <a:pt x="61166" y="17031"/>
                      <a:pt x="75783" y="11668"/>
                      <a:pt x="90856" y="7906"/>
                    </a:cubicBezTo>
                    <a:cubicBezTo>
                      <a:pt x="105188" y="4239"/>
                      <a:pt x="119767" y="1591"/>
                      <a:pt x="134479" y="0"/>
                    </a:cubicBezTo>
                    <a:close/>
                    <a:moveTo>
                      <a:pt x="63105" y="82677"/>
                    </a:moveTo>
                    <a:cubicBezTo>
                      <a:pt x="69786" y="86516"/>
                      <a:pt x="77494" y="88182"/>
                      <a:pt x="85154" y="87439"/>
                    </a:cubicBezTo>
                    <a:cubicBezTo>
                      <a:pt x="95447" y="86278"/>
                      <a:pt x="105587" y="83972"/>
                      <a:pt x="115376" y="80581"/>
                    </a:cubicBezTo>
                    <a:lnTo>
                      <a:pt x="67857" y="53054"/>
                    </a:lnTo>
                    <a:cubicBezTo>
                      <a:pt x="50370" y="64579"/>
                      <a:pt x="48849" y="74104"/>
                      <a:pt x="63105" y="82677"/>
                    </a:cubicBezTo>
                    <a:close/>
                    <a:moveTo>
                      <a:pt x="229992" y="96583"/>
                    </a:moveTo>
                    <a:cubicBezTo>
                      <a:pt x="222693" y="92659"/>
                      <a:pt x="214339" y="91164"/>
                      <a:pt x="206137" y="92297"/>
                    </a:cubicBezTo>
                    <a:cubicBezTo>
                      <a:pt x="194894" y="93802"/>
                      <a:pt x="183803" y="96260"/>
                      <a:pt x="172969" y="99631"/>
                    </a:cubicBezTo>
                    <a:lnTo>
                      <a:pt x="220488" y="126968"/>
                    </a:lnTo>
                    <a:cubicBezTo>
                      <a:pt x="240446" y="114681"/>
                      <a:pt x="243677" y="104489"/>
                      <a:pt x="229992" y="96583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0" name="Google Shape;1462;p27">
                <a:extLst>
                  <a:ext uri="{FF2B5EF4-FFF2-40B4-BE49-F238E27FC236}">
                    <a16:creationId xmlns:a16="http://schemas.microsoft.com/office/drawing/2014/main" xmlns="" id="{4809D822-2DCD-49E5-A80A-25B898A57C44}"/>
                  </a:ext>
                </a:extLst>
              </p:cNvPr>
              <p:cNvSpPr/>
              <p:nvPr/>
            </p:nvSpPr>
            <p:spPr>
              <a:xfrm>
                <a:off x="6047245" y="4968335"/>
                <a:ext cx="19007" cy="25527"/>
              </a:xfrm>
              <a:custGeom>
                <a:avLst/>
                <a:gdLst/>
                <a:ahLst/>
                <a:cxnLst/>
                <a:rect l="l" t="t" r="r" b="b"/>
                <a:pathLst>
                  <a:path w="19007" h="25527" extrusionOk="0">
                    <a:moveTo>
                      <a:pt x="0" y="17145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644" y="25527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1" name="Google Shape;1463;p27">
                <a:extLst>
                  <a:ext uri="{FF2B5EF4-FFF2-40B4-BE49-F238E27FC236}">
                    <a16:creationId xmlns:a16="http://schemas.microsoft.com/office/drawing/2014/main" xmlns="" id="{D81CB46E-BB4D-41A9-A68B-D60B6106637C}"/>
                  </a:ext>
                </a:extLst>
              </p:cNvPr>
              <p:cNvSpPr/>
              <p:nvPr/>
            </p:nvSpPr>
            <p:spPr>
              <a:xfrm>
                <a:off x="6174406" y="4979193"/>
                <a:ext cx="42006" cy="19716"/>
              </a:xfrm>
              <a:custGeom>
                <a:avLst/>
                <a:gdLst/>
                <a:ahLst/>
                <a:cxnLst/>
                <a:rect l="l" t="t" r="r" b="b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2" name="Google Shape;1464;p27">
                <a:extLst>
                  <a:ext uri="{FF2B5EF4-FFF2-40B4-BE49-F238E27FC236}">
                    <a16:creationId xmlns:a16="http://schemas.microsoft.com/office/drawing/2014/main" xmlns="" id="{FDBC9982-6255-4065-80D5-2E236D790280}"/>
                  </a:ext>
                </a:extLst>
              </p:cNvPr>
              <p:cNvSpPr/>
              <p:nvPr/>
            </p:nvSpPr>
            <p:spPr>
              <a:xfrm>
                <a:off x="6188566" y="4915947"/>
                <a:ext cx="31457" cy="17335"/>
              </a:xfrm>
              <a:custGeom>
                <a:avLst/>
                <a:gdLst/>
                <a:ahLst/>
                <a:cxnLst/>
                <a:rect l="l" t="t" r="r" b="b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3" name="Google Shape;1465;p27">
                <a:extLst>
                  <a:ext uri="{FF2B5EF4-FFF2-40B4-BE49-F238E27FC236}">
                    <a16:creationId xmlns:a16="http://schemas.microsoft.com/office/drawing/2014/main" xmlns="" id="{11782ED7-AA07-4A62-969E-4BB4E00538A9}"/>
                  </a:ext>
                </a:extLst>
              </p:cNvPr>
              <p:cNvSpPr/>
              <p:nvPr/>
            </p:nvSpPr>
            <p:spPr>
              <a:xfrm>
                <a:off x="6089632" y="4922329"/>
                <a:ext cx="47423" cy="33147"/>
              </a:xfrm>
              <a:custGeom>
                <a:avLst/>
                <a:gdLst/>
                <a:ahLst/>
                <a:cxnLst/>
                <a:rect l="l" t="t" r="r" b="b"/>
                <a:pathLst>
                  <a:path w="47423" h="33147" extrusionOk="0">
                    <a:moveTo>
                      <a:pt x="0" y="10096"/>
                    </a:moveTo>
                    <a:lnTo>
                      <a:pt x="10549" y="0"/>
                    </a:lnTo>
                    <a:lnTo>
                      <a:pt x="47424" y="25622"/>
                    </a:lnTo>
                    <a:lnTo>
                      <a:pt x="45143" y="33147"/>
                    </a:lnTo>
                    <a:cubicBezTo>
                      <a:pt x="45143" y="33147"/>
                      <a:pt x="17582" y="21527"/>
                      <a:pt x="16632" y="20764"/>
                    </a:cubicBezTo>
                    <a:cubicBezTo>
                      <a:pt x="15681" y="20003"/>
                      <a:pt x="0" y="10096"/>
                      <a:pt x="0" y="10096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4" name="Google Shape;1466;p27">
                <a:extLst>
                  <a:ext uri="{FF2B5EF4-FFF2-40B4-BE49-F238E27FC236}">
                    <a16:creationId xmlns:a16="http://schemas.microsoft.com/office/drawing/2014/main" xmlns="" id="{9B13A026-E1A5-4161-B134-4B271028C21B}"/>
                  </a:ext>
                </a:extLst>
              </p:cNvPr>
              <p:cNvSpPr/>
              <p:nvPr/>
            </p:nvSpPr>
            <p:spPr>
              <a:xfrm>
                <a:off x="5993073" y="4867179"/>
                <a:ext cx="58543" cy="38957"/>
              </a:xfrm>
              <a:custGeom>
                <a:avLst/>
                <a:gdLst/>
                <a:ahLst/>
                <a:cxnLst/>
                <a:rect l="l" t="t" r="r" b="b"/>
                <a:pathLst>
                  <a:path w="58543" h="38957" extrusionOk="0">
                    <a:moveTo>
                      <a:pt x="0" y="11144"/>
                    </a:moveTo>
                    <a:lnTo>
                      <a:pt x="49040" y="38957"/>
                    </a:lnTo>
                    <a:lnTo>
                      <a:pt x="58543" y="31623"/>
                    </a:lnTo>
                    <a:cubicBezTo>
                      <a:pt x="58543" y="31623"/>
                      <a:pt x="52366" y="24575"/>
                      <a:pt x="51891" y="23908"/>
                    </a:cubicBezTo>
                    <a:cubicBezTo>
                      <a:pt x="47529" y="18878"/>
                      <a:pt x="42396" y="14564"/>
                      <a:pt x="36685" y="11144"/>
                    </a:cubicBezTo>
                    <a:cubicBezTo>
                      <a:pt x="33073" y="10478"/>
                      <a:pt x="9789" y="0"/>
                      <a:pt x="978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5" name="Google Shape;1467;p27">
                <a:extLst>
                  <a:ext uri="{FF2B5EF4-FFF2-40B4-BE49-F238E27FC236}">
                    <a16:creationId xmlns:a16="http://schemas.microsoft.com/office/drawing/2014/main" xmlns="" id="{C7403592-445D-4806-A6B6-542D40EA6C3C}"/>
                  </a:ext>
                </a:extLst>
              </p:cNvPr>
              <p:cNvSpPr/>
              <p:nvPr/>
            </p:nvSpPr>
            <p:spPr>
              <a:xfrm>
                <a:off x="6047245" y="4836033"/>
                <a:ext cx="27370" cy="24574"/>
              </a:xfrm>
              <a:custGeom>
                <a:avLst/>
                <a:gdLst/>
                <a:ahLst/>
                <a:cxnLst/>
                <a:rect l="l" t="t" r="r" b="b"/>
                <a:pathLst>
                  <a:path w="27370" h="24574" extrusionOk="0">
                    <a:moveTo>
                      <a:pt x="27371" y="24574"/>
                    </a:moveTo>
                    <a:lnTo>
                      <a:pt x="27371" y="7334"/>
                    </a:lnTo>
                    <a:lnTo>
                      <a:pt x="4847" y="0"/>
                    </a:lnTo>
                    <a:lnTo>
                      <a:pt x="0" y="13526"/>
                    </a:lnTo>
                    <a:lnTo>
                      <a:pt x="1236" y="19621"/>
                    </a:lnTo>
                    <a:lnTo>
                      <a:pt x="27371" y="24574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6" name="Google Shape;1468;p27">
                <a:extLst>
                  <a:ext uri="{FF2B5EF4-FFF2-40B4-BE49-F238E27FC236}">
                    <a16:creationId xmlns:a16="http://schemas.microsoft.com/office/drawing/2014/main" xmlns="" id="{E8EBF4D8-B327-4F73-89A8-890E7DC3D244}"/>
                  </a:ext>
                </a:extLst>
              </p:cNvPr>
              <p:cNvSpPr/>
              <p:nvPr/>
            </p:nvSpPr>
            <p:spPr>
              <a:xfrm>
                <a:off x="5925121" y="4830984"/>
                <a:ext cx="26040" cy="19431"/>
              </a:xfrm>
              <a:custGeom>
                <a:avLst/>
                <a:gdLst/>
                <a:ahLst/>
                <a:cxnLst/>
                <a:rect l="l" t="t" r="r" b="b"/>
                <a:pathLst>
                  <a:path w="26040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7" name="Google Shape;1469;p27">
                <a:extLst>
                  <a:ext uri="{FF2B5EF4-FFF2-40B4-BE49-F238E27FC236}">
                    <a16:creationId xmlns:a16="http://schemas.microsoft.com/office/drawing/2014/main" xmlns="" id="{B87CFB9A-7C69-40A4-9DBC-2409D3FC5698}"/>
                  </a:ext>
                </a:extLst>
              </p:cNvPr>
              <p:cNvSpPr/>
              <p:nvPr/>
            </p:nvSpPr>
            <p:spPr>
              <a:xfrm>
                <a:off x="5926072" y="4888610"/>
                <a:ext cx="29841" cy="30194"/>
              </a:xfrm>
              <a:custGeom>
                <a:avLst/>
                <a:gdLst/>
                <a:ahLst/>
                <a:cxnLst/>
                <a:rect l="l" t="t" r="r" b="b"/>
                <a:pathLst>
                  <a:path w="29841" h="30194" extrusionOk="0">
                    <a:moveTo>
                      <a:pt x="0" y="17812"/>
                    </a:moveTo>
                    <a:lnTo>
                      <a:pt x="0" y="0"/>
                    </a:lnTo>
                    <a:lnTo>
                      <a:pt x="29842" y="0"/>
                    </a:lnTo>
                    <a:lnTo>
                      <a:pt x="22619" y="15907"/>
                    </a:lnTo>
                    <a:lnTo>
                      <a:pt x="9599" y="30194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8" name="Google Shape;1470;p27">
                <a:extLst>
                  <a:ext uri="{FF2B5EF4-FFF2-40B4-BE49-F238E27FC236}">
                    <a16:creationId xmlns:a16="http://schemas.microsoft.com/office/drawing/2014/main" xmlns="" id="{88575EA5-9F6F-4FB2-AAB1-293C34053607}"/>
                  </a:ext>
                </a:extLst>
              </p:cNvPr>
              <p:cNvSpPr/>
              <p:nvPr/>
            </p:nvSpPr>
            <p:spPr>
              <a:xfrm>
                <a:off x="5924931" y="4813649"/>
                <a:ext cx="295418" cy="185261"/>
              </a:xfrm>
              <a:custGeom>
                <a:avLst/>
                <a:gdLst/>
                <a:ahLst/>
                <a:cxnLst/>
                <a:rect l="l" t="t" r="r" b="b"/>
                <a:pathLst>
                  <a:path w="295418" h="185261" extrusionOk="0">
                    <a:moveTo>
                      <a:pt x="149685" y="29718"/>
                    </a:moveTo>
                    <a:cubicBezTo>
                      <a:pt x="145798" y="29709"/>
                      <a:pt x="141920" y="30023"/>
                      <a:pt x="138090" y="30671"/>
                    </a:cubicBezTo>
                    <a:cubicBezTo>
                      <a:pt x="132863" y="31433"/>
                      <a:pt x="127066" y="32480"/>
                      <a:pt x="120603" y="33814"/>
                    </a:cubicBezTo>
                    <a:cubicBezTo>
                      <a:pt x="114140" y="35147"/>
                      <a:pt x="107393" y="36957"/>
                      <a:pt x="100455" y="38957"/>
                    </a:cubicBezTo>
                    <a:cubicBezTo>
                      <a:pt x="93660" y="41005"/>
                      <a:pt x="87017" y="43558"/>
                      <a:pt x="80592" y="46577"/>
                    </a:cubicBezTo>
                    <a:lnTo>
                      <a:pt x="131437" y="76010"/>
                    </a:lnTo>
                    <a:lnTo>
                      <a:pt x="140941" y="72771"/>
                    </a:lnTo>
                    <a:cubicBezTo>
                      <a:pt x="153866" y="68389"/>
                      <a:pt x="166031" y="64770"/>
                      <a:pt x="177531" y="61817"/>
                    </a:cubicBezTo>
                    <a:cubicBezTo>
                      <a:pt x="188280" y="58903"/>
                      <a:pt x="199294" y="57045"/>
                      <a:pt x="210414" y="56293"/>
                    </a:cubicBezTo>
                    <a:cubicBezTo>
                      <a:pt x="220535" y="55683"/>
                      <a:pt x="230695" y="56388"/>
                      <a:pt x="240636" y="58388"/>
                    </a:cubicBezTo>
                    <a:cubicBezTo>
                      <a:pt x="250852" y="60541"/>
                      <a:pt x="260651" y="64370"/>
                      <a:pt x="269622" y="69723"/>
                    </a:cubicBezTo>
                    <a:cubicBezTo>
                      <a:pt x="278423" y="74086"/>
                      <a:pt x="285950" y="80639"/>
                      <a:pt x="291481" y="88773"/>
                    </a:cubicBezTo>
                    <a:cubicBezTo>
                      <a:pt x="295159" y="94717"/>
                      <a:pt x="296319" y="101880"/>
                      <a:pt x="294712" y="108680"/>
                    </a:cubicBezTo>
                    <a:cubicBezTo>
                      <a:pt x="292517" y="116138"/>
                      <a:pt x="288421" y="122901"/>
                      <a:pt x="282833" y="128302"/>
                    </a:cubicBezTo>
                    <a:cubicBezTo>
                      <a:pt x="275828" y="135331"/>
                      <a:pt x="268007" y="141504"/>
                      <a:pt x="259548" y="146685"/>
                    </a:cubicBezTo>
                    <a:lnTo>
                      <a:pt x="291861" y="165735"/>
                    </a:lnTo>
                    <a:lnTo>
                      <a:pt x="274279" y="175927"/>
                    </a:lnTo>
                    <a:lnTo>
                      <a:pt x="241681" y="156877"/>
                    </a:lnTo>
                    <a:cubicBezTo>
                      <a:pt x="226133" y="164506"/>
                      <a:pt x="209901" y="170659"/>
                      <a:pt x="193212" y="175260"/>
                    </a:cubicBezTo>
                    <a:cubicBezTo>
                      <a:pt x="175725" y="180099"/>
                      <a:pt x="157858" y="183442"/>
                      <a:pt x="139801" y="185261"/>
                    </a:cubicBezTo>
                    <a:lnTo>
                      <a:pt x="122694" y="154686"/>
                    </a:lnTo>
                    <a:cubicBezTo>
                      <a:pt x="127465" y="154562"/>
                      <a:pt x="132226" y="154181"/>
                      <a:pt x="136950" y="153543"/>
                    </a:cubicBezTo>
                    <a:cubicBezTo>
                      <a:pt x="143317" y="152781"/>
                      <a:pt x="150445" y="151638"/>
                      <a:pt x="158238" y="149923"/>
                    </a:cubicBezTo>
                    <a:cubicBezTo>
                      <a:pt x="166031" y="148209"/>
                      <a:pt x="174395" y="146113"/>
                      <a:pt x="183043" y="143542"/>
                    </a:cubicBezTo>
                    <a:cubicBezTo>
                      <a:pt x="191558" y="140970"/>
                      <a:pt x="199884" y="137789"/>
                      <a:pt x="207943" y="134017"/>
                    </a:cubicBezTo>
                    <a:lnTo>
                      <a:pt x="156812" y="105061"/>
                    </a:lnTo>
                    <a:lnTo>
                      <a:pt x="150160" y="107347"/>
                    </a:lnTo>
                    <a:lnTo>
                      <a:pt x="143317" y="109442"/>
                    </a:lnTo>
                    <a:cubicBezTo>
                      <a:pt x="130582" y="113633"/>
                      <a:pt x="118892" y="116967"/>
                      <a:pt x="108343" y="118967"/>
                    </a:cubicBezTo>
                    <a:cubicBezTo>
                      <a:pt x="98545" y="121244"/>
                      <a:pt x="88556" y="122587"/>
                      <a:pt x="78501" y="122968"/>
                    </a:cubicBezTo>
                    <a:cubicBezTo>
                      <a:pt x="69691" y="123235"/>
                      <a:pt x="60881" y="122406"/>
                      <a:pt x="52271" y="120491"/>
                    </a:cubicBezTo>
                    <a:cubicBezTo>
                      <a:pt x="43717" y="118510"/>
                      <a:pt x="35487" y="115300"/>
                      <a:pt x="27846" y="110966"/>
                    </a:cubicBezTo>
                    <a:cubicBezTo>
                      <a:pt x="19511" y="106613"/>
                      <a:pt x="12288" y="100384"/>
                      <a:pt x="6748" y="92773"/>
                    </a:cubicBezTo>
                    <a:cubicBezTo>
                      <a:pt x="2613" y="87097"/>
                      <a:pt x="570" y="80163"/>
                      <a:pt x="950" y="73152"/>
                    </a:cubicBezTo>
                    <a:cubicBezTo>
                      <a:pt x="1777" y="65884"/>
                      <a:pt x="4685" y="58998"/>
                      <a:pt x="9314" y="53340"/>
                    </a:cubicBezTo>
                    <a:cubicBezTo>
                      <a:pt x="15159" y="45958"/>
                      <a:pt x="22115" y="39529"/>
                      <a:pt x="29937" y="34290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3908"/>
                    </a:lnTo>
                    <a:cubicBezTo>
                      <a:pt x="61147" y="16993"/>
                      <a:pt x="75774" y="11621"/>
                      <a:pt x="90856" y="7906"/>
                    </a:cubicBezTo>
                    <a:cubicBezTo>
                      <a:pt x="105188" y="4239"/>
                      <a:pt x="119767" y="1591"/>
                      <a:pt x="134479" y="0"/>
                    </a:cubicBezTo>
                    <a:close/>
                    <a:moveTo>
                      <a:pt x="63295" y="83153"/>
                    </a:moveTo>
                    <a:cubicBezTo>
                      <a:pt x="69967" y="87001"/>
                      <a:pt x="77684" y="88640"/>
                      <a:pt x="85344" y="87821"/>
                    </a:cubicBezTo>
                    <a:cubicBezTo>
                      <a:pt x="95637" y="86696"/>
                      <a:pt x="105777" y="84430"/>
                      <a:pt x="115566" y="81058"/>
                    </a:cubicBezTo>
                    <a:lnTo>
                      <a:pt x="68047" y="53530"/>
                    </a:lnTo>
                    <a:cubicBezTo>
                      <a:pt x="50560" y="64961"/>
                      <a:pt x="48973" y="74838"/>
                      <a:pt x="63295" y="83153"/>
                    </a:cubicBezTo>
                    <a:close/>
                    <a:moveTo>
                      <a:pt x="230182" y="97060"/>
                    </a:moveTo>
                    <a:cubicBezTo>
                      <a:pt x="222902" y="93098"/>
                      <a:pt x="214529" y="91592"/>
                      <a:pt x="206327" y="92773"/>
                    </a:cubicBezTo>
                    <a:cubicBezTo>
                      <a:pt x="195075" y="94231"/>
                      <a:pt x="183974" y="96688"/>
                      <a:pt x="173159" y="100108"/>
                    </a:cubicBezTo>
                    <a:lnTo>
                      <a:pt x="220678" y="127445"/>
                    </a:lnTo>
                    <a:cubicBezTo>
                      <a:pt x="240636" y="115157"/>
                      <a:pt x="243867" y="104966"/>
                      <a:pt x="230182" y="97060"/>
                    </a:cubicBezTo>
                    <a:close/>
                  </a:path>
                </a:pathLst>
              </a:custGeom>
              <a:solidFill>
                <a:srgbClr val="F9CA0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" name="Google Shape;1471;p27">
              <a:extLst>
                <a:ext uri="{FF2B5EF4-FFF2-40B4-BE49-F238E27FC236}">
                  <a16:creationId xmlns:a16="http://schemas.microsoft.com/office/drawing/2014/main" xmlns="" id="{7FC77A69-40AE-45AD-A0E0-0F1B104F2256}"/>
                </a:ext>
              </a:extLst>
            </p:cNvPr>
            <p:cNvGrpSpPr/>
            <p:nvPr/>
          </p:nvGrpSpPr>
          <p:grpSpPr>
            <a:xfrm>
              <a:off x="3818123" y="3752055"/>
              <a:ext cx="883852" cy="621125"/>
              <a:chOff x="5627748" y="4494180"/>
              <a:chExt cx="883852" cy="621125"/>
            </a:xfrm>
          </p:grpSpPr>
          <p:sp>
            <p:nvSpPr>
              <p:cNvPr id="237" name="Google Shape;1472;p27">
                <a:extLst>
                  <a:ext uri="{FF2B5EF4-FFF2-40B4-BE49-F238E27FC236}">
                    <a16:creationId xmlns:a16="http://schemas.microsoft.com/office/drawing/2014/main" xmlns="" id="{5B525703-E3C4-4C25-952D-4E0C38C80C7B}"/>
                  </a:ext>
                </a:extLst>
              </p:cNvPr>
              <p:cNvSpPr/>
              <p:nvPr/>
            </p:nvSpPr>
            <p:spPr>
              <a:xfrm>
                <a:off x="5627748" y="4603813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" name="Google Shape;1473;p27">
                <a:extLst>
                  <a:ext uri="{FF2B5EF4-FFF2-40B4-BE49-F238E27FC236}">
                    <a16:creationId xmlns:a16="http://schemas.microsoft.com/office/drawing/2014/main" xmlns="" id="{FCA105D4-0FD8-4E50-8D4A-8E9A9AF05896}"/>
                  </a:ext>
                </a:extLst>
              </p:cNvPr>
              <p:cNvSpPr/>
              <p:nvPr/>
            </p:nvSpPr>
            <p:spPr>
              <a:xfrm>
                <a:off x="5627938" y="4746878"/>
                <a:ext cx="87244" cy="116586"/>
              </a:xfrm>
              <a:custGeom>
                <a:avLst/>
                <a:gdLst/>
                <a:ahLst/>
                <a:cxnLst/>
                <a:rect l="l" t="t" r="r" b="b"/>
                <a:pathLst>
                  <a:path w="87244" h="116586" extrusionOk="0">
                    <a:moveTo>
                      <a:pt x="0" y="116586"/>
                    </a:moveTo>
                    <a:lnTo>
                      <a:pt x="0" y="0"/>
                    </a:lnTo>
                    <a:lnTo>
                      <a:pt x="87245" y="78010"/>
                    </a:lnTo>
                    <a:lnTo>
                      <a:pt x="0" y="116586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" name="Google Shape;1474;p27">
                <a:extLst>
                  <a:ext uri="{FF2B5EF4-FFF2-40B4-BE49-F238E27FC236}">
                    <a16:creationId xmlns:a16="http://schemas.microsoft.com/office/drawing/2014/main" xmlns="" id="{2A9B0C68-A3BC-4E99-A80D-1C46CEC6DC6E}"/>
                  </a:ext>
                </a:extLst>
              </p:cNvPr>
              <p:cNvSpPr/>
              <p:nvPr/>
            </p:nvSpPr>
            <p:spPr>
              <a:xfrm>
                <a:off x="6445074" y="4749926"/>
                <a:ext cx="66526" cy="157162"/>
              </a:xfrm>
              <a:custGeom>
                <a:avLst/>
                <a:gdLst/>
                <a:ahLst/>
                <a:cxnLst/>
                <a:rect l="l" t="t" r="r" b="b"/>
                <a:pathLst>
                  <a:path w="66526" h="157162" extrusionOk="0">
                    <a:moveTo>
                      <a:pt x="66527" y="0"/>
                    </a:moveTo>
                    <a:lnTo>
                      <a:pt x="66527" y="109633"/>
                    </a:lnTo>
                    <a:lnTo>
                      <a:pt x="21859" y="157163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" name="Google Shape;1475;p27">
                <a:extLst>
                  <a:ext uri="{FF2B5EF4-FFF2-40B4-BE49-F238E27FC236}">
                    <a16:creationId xmlns:a16="http://schemas.microsoft.com/office/drawing/2014/main" xmlns="" id="{CEB9E9B5-DDB9-40CD-9A3C-E04F6E7C7DCA}"/>
                  </a:ext>
                </a:extLst>
              </p:cNvPr>
              <p:cNvSpPr/>
              <p:nvPr/>
            </p:nvSpPr>
            <p:spPr>
              <a:xfrm>
                <a:off x="5627748" y="4494180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" name="Google Shape;1476;p27">
                <a:extLst>
                  <a:ext uri="{FF2B5EF4-FFF2-40B4-BE49-F238E27FC236}">
                    <a16:creationId xmlns:a16="http://schemas.microsoft.com/office/drawing/2014/main" xmlns="" id="{22748192-06B3-44BC-9E18-1A1587D7E3BE}"/>
                  </a:ext>
                </a:extLst>
              </p:cNvPr>
              <p:cNvSpPr/>
              <p:nvPr/>
            </p:nvSpPr>
            <p:spPr>
              <a:xfrm>
                <a:off x="5753825" y="4563879"/>
                <a:ext cx="632535" cy="366022"/>
              </a:xfrm>
              <a:custGeom>
                <a:avLst/>
                <a:gdLst/>
                <a:ahLst/>
                <a:cxnLst/>
                <a:rect l="l" t="t" r="r" b="b"/>
                <a:pathLst>
                  <a:path w="632535" h="366022" extrusionOk="0">
                    <a:moveTo>
                      <a:pt x="632040" y="194048"/>
                    </a:moveTo>
                    <a:cubicBezTo>
                      <a:pt x="627573" y="237101"/>
                      <a:pt x="596971" y="279773"/>
                      <a:pt x="539948" y="312444"/>
                    </a:cubicBezTo>
                    <a:cubicBezTo>
                      <a:pt x="416399" y="383882"/>
                      <a:pt x="216059" y="383882"/>
                      <a:pt x="92510" y="312444"/>
                    </a:cubicBezTo>
                    <a:cubicBezTo>
                      <a:pt x="35487" y="279487"/>
                      <a:pt x="4980" y="237101"/>
                      <a:pt x="608" y="194048"/>
                    </a:cubicBezTo>
                    <a:cubicBezTo>
                      <a:pt x="-4809" y="143566"/>
                      <a:pt x="25983" y="92131"/>
                      <a:pt x="92510" y="53650"/>
                    </a:cubicBezTo>
                    <a:cubicBezTo>
                      <a:pt x="216059" y="-17883"/>
                      <a:pt x="416399" y="-17883"/>
                      <a:pt x="539948" y="53650"/>
                    </a:cubicBezTo>
                    <a:cubicBezTo>
                      <a:pt x="606189" y="92131"/>
                      <a:pt x="636887" y="143566"/>
                      <a:pt x="632040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2" name="Google Shape;1477;p27">
                <a:extLst>
                  <a:ext uri="{FF2B5EF4-FFF2-40B4-BE49-F238E27FC236}">
                    <a16:creationId xmlns:a16="http://schemas.microsoft.com/office/drawing/2014/main" xmlns="" id="{3B9F15C7-5EAB-481E-8FDE-5411764602FA}"/>
                  </a:ext>
                </a:extLst>
              </p:cNvPr>
              <p:cNvSpPr/>
              <p:nvPr/>
            </p:nvSpPr>
            <p:spPr>
              <a:xfrm>
                <a:off x="5754433" y="4585787"/>
                <a:ext cx="631431" cy="344114"/>
              </a:xfrm>
              <a:custGeom>
                <a:avLst/>
                <a:gdLst/>
                <a:ahLst/>
                <a:cxnLst/>
                <a:rect l="l" t="t" r="r" b="b"/>
                <a:pathLst>
                  <a:path w="631431" h="344114" extrusionOk="0">
                    <a:moveTo>
                      <a:pt x="631432" y="172140"/>
                    </a:moveTo>
                    <a:cubicBezTo>
                      <a:pt x="626965" y="215194"/>
                      <a:pt x="596363" y="257865"/>
                      <a:pt x="539340" y="290536"/>
                    </a:cubicBezTo>
                    <a:cubicBezTo>
                      <a:pt x="415791" y="361974"/>
                      <a:pt x="215451" y="361974"/>
                      <a:pt x="91902" y="290536"/>
                    </a:cubicBezTo>
                    <a:cubicBezTo>
                      <a:pt x="34879" y="257580"/>
                      <a:pt x="4372" y="215194"/>
                      <a:pt x="0" y="172140"/>
                    </a:cubicBezTo>
                    <a:cubicBezTo>
                      <a:pt x="4372" y="128992"/>
                      <a:pt x="34974" y="86415"/>
                      <a:pt x="91902" y="53649"/>
                    </a:cubicBezTo>
                    <a:cubicBezTo>
                      <a:pt x="215451" y="-17883"/>
                      <a:pt x="415791" y="-17883"/>
                      <a:pt x="539340" y="53649"/>
                    </a:cubicBezTo>
                    <a:cubicBezTo>
                      <a:pt x="595983" y="86606"/>
                      <a:pt x="626585" y="129088"/>
                      <a:pt x="631432" y="172140"/>
                    </a:cubicBezTo>
                    <a:close/>
                  </a:path>
                </a:pathLst>
              </a:custGeom>
              <a:solidFill>
                <a:srgbClr val="E8A30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3" name="Google Shape;1478;p27">
                <a:extLst>
                  <a:ext uri="{FF2B5EF4-FFF2-40B4-BE49-F238E27FC236}">
                    <a16:creationId xmlns:a16="http://schemas.microsoft.com/office/drawing/2014/main" xmlns="" id="{EE1442C6-B331-46A6-98C6-2CD42F6061E6}"/>
                  </a:ext>
                </a:extLst>
              </p:cNvPr>
              <p:cNvSpPr/>
              <p:nvPr/>
            </p:nvSpPr>
            <p:spPr>
              <a:xfrm>
                <a:off x="5915333" y="4668297"/>
                <a:ext cx="294899" cy="185261"/>
              </a:xfrm>
              <a:custGeom>
                <a:avLst/>
                <a:gdLst/>
                <a:ahLst/>
                <a:cxnLst/>
                <a:rect l="l" t="t" r="r" b="b"/>
                <a:pathLst>
                  <a:path w="294899" h="185261" extrusionOk="0">
                    <a:moveTo>
                      <a:pt x="149685" y="29718"/>
                    </a:moveTo>
                    <a:cubicBezTo>
                      <a:pt x="145807" y="29718"/>
                      <a:pt x="141929" y="30004"/>
                      <a:pt x="138090" y="30575"/>
                    </a:cubicBezTo>
                    <a:cubicBezTo>
                      <a:pt x="132958" y="31337"/>
                      <a:pt x="127066" y="32385"/>
                      <a:pt x="120603" y="33719"/>
                    </a:cubicBezTo>
                    <a:cubicBezTo>
                      <a:pt x="114140" y="35052"/>
                      <a:pt x="107488" y="36862"/>
                      <a:pt x="100550" y="38958"/>
                    </a:cubicBezTo>
                    <a:cubicBezTo>
                      <a:pt x="93821" y="41015"/>
                      <a:pt x="87245" y="43567"/>
                      <a:pt x="80877" y="46577"/>
                    </a:cubicBezTo>
                    <a:lnTo>
                      <a:pt x="131722" y="76010"/>
                    </a:lnTo>
                    <a:lnTo>
                      <a:pt x="140751" y="72771"/>
                    </a:lnTo>
                    <a:cubicBezTo>
                      <a:pt x="153771" y="68485"/>
                      <a:pt x="165936" y="64866"/>
                      <a:pt x="177341" y="61817"/>
                    </a:cubicBezTo>
                    <a:cubicBezTo>
                      <a:pt x="188099" y="58931"/>
                      <a:pt x="199114" y="57122"/>
                      <a:pt x="210224" y="56388"/>
                    </a:cubicBezTo>
                    <a:cubicBezTo>
                      <a:pt x="220374" y="55693"/>
                      <a:pt x="230571" y="56369"/>
                      <a:pt x="240541" y="58388"/>
                    </a:cubicBezTo>
                    <a:cubicBezTo>
                      <a:pt x="250586" y="60636"/>
                      <a:pt x="260204" y="64465"/>
                      <a:pt x="269052" y="69723"/>
                    </a:cubicBezTo>
                    <a:cubicBezTo>
                      <a:pt x="277853" y="74086"/>
                      <a:pt x="285380" y="80639"/>
                      <a:pt x="290911" y="88773"/>
                    </a:cubicBezTo>
                    <a:cubicBezTo>
                      <a:pt x="294665" y="94679"/>
                      <a:pt x="295834" y="101880"/>
                      <a:pt x="294142" y="108680"/>
                    </a:cubicBezTo>
                    <a:cubicBezTo>
                      <a:pt x="292032" y="116177"/>
                      <a:pt x="287927" y="122958"/>
                      <a:pt x="282262" y="128302"/>
                    </a:cubicBezTo>
                    <a:cubicBezTo>
                      <a:pt x="275287" y="135331"/>
                      <a:pt x="267503" y="141504"/>
                      <a:pt x="259073" y="146685"/>
                    </a:cubicBezTo>
                    <a:lnTo>
                      <a:pt x="291386" y="165735"/>
                    </a:lnTo>
                    <a:lnTo>
                      <a:pt x="273804" y="175927"/>
                    </a:lnTo>
                    <a:lnTo>
                      <a:pt x="241206" y="156877"/>
                    </a:lnTo>
                    <a:cubicBezTo>
                      <a:pt x="225696" y="164592"/>
                      <a:pt x="209454" y="170745"/>
                      <a:pt x="192737" y="175260"/>
                    </a:cubicBezTo>
                    <a:cubicBezTo>
                      <a:pt x="175212" y="180099"/>
                      <a:pt x="157316" y="183442"/>
                      <a:pt x="139230" y="185261"/>
                    </a:cubicBezTo>
                    <a:lnTo>
                      <a:pt x="122219" y="154686"/>
                    </a:lnTo>
                    <a:cubicBezTo>
                      <a:pt x="125355" y="154686"/>
                      <a:pt x="130107" y="154686"/>
                      <a:pt x="136474" y="153638"/>
                    </a:cubicBezTo>
                    <a:cubicBezTo>
                      <a:pt x="142842" y="152591"/>
                      <a:pt x="149875" y="151638"/>
                      <a:pt x="157763" y="149924"/>
                    </a:cubicBezTo>
                    <a:cubicBezTo>
                      <a:pt x="165651" y="148209"/>
                      <a:pt x="173824" y="146114"/>
                      <a:pt x="182568" y="143542"/>
                    </a:cubicBezTo>
                    <a:cubicBezTo>
                      <a:pt x="191074" y="141037"/>
                      <a:pt x="199370" y="137846"/>
                      <a:pt x="207373" y="134017"/>
                    </a:cubicBezTo>
                    <a:lnTo>
                      <a:pt x="156907" y="104966"/>
                    </a:lnTo>
                    <a:lnTo>
                      <a:pt x="150255" y="107252"/>
                    </a:lnTo>
                    <a:lnTo>
                      <a:pt x="143317" y="109442"/>
                    </a:lnTo>
                    <a:cubicBezTo>
                      <a:pt x="130677" y="113633"/>
                      <a:pt x="118987" y="116872"/>
                      <a:pt x="108438" y="118967"/>
                    </a:cubicBezTo>
                    <a:cubicBezTo>
                      <a:pt x="98640" y="121244"/>
                      <a:pt x="88651" y="122577"/>
                      <a:pt x="78596" y="122968"/>
                    </a:cubicBezTo>
                    <a:cubicBezTo>
                      <a:pt x="69748" y="123282"/>
                      <a:pt x="60900" y="122454"/>
                      <a:pt x="52271" y="120491"/>
                    </a:cubicBezTo>
                    <a:cubicBezTo>
                      <a:pt x="43746" y="118510"/>
                      <a:pt x="35554" y="115300"/>
                      <a:pt x="27941" y="110966"/>
                    </a:cubicBezTo>
                    <a:cubicBezTo>
                      <a:pt x="19635" y="106528"/>
                      <a:pt x="12402" y="100317"/>
                      <a:pt x="6748" y="92774"/>
                    </a:cubicBezTo>
                    <a:cubicBezTo>
                      <a:pt x="2689" y="87068"/>
                      <a:pt x="684" y="80153"/>
                      <a:pt x="1045" y="73152"/>
                    </a:cubicBezTo>
                    <a:cubicBezTo>
                      <a:pt x="1815" y="65865"/>
                      <a:pt x="4723" y="58969"/>
                      <a:pt x="9409" y="53340"/>
                    </a:cubicBezTo>
                    <a:cubicBezTo>
                      <a:pt x="15244" y="45977"/>
                      <a:pt x="22163" y="39557"/>
                      <a:pt x="29937" y="34290"/>
                    </a:cubicBezTo>
                    <a:lnTo>
                      <a:pt x="0" y="16955"/>
                    </a:lnTo>
                    <a:lnTo>
                      <a:pt x="17677" y="6763"/>
                    </a:lnTo>
                    <a:lnTo>
                      <a:pt x="47329" y="24003"/>
                    </a:lnTo>
                    <a:cubicBezTo>
                      <a:pt x="61242" y="17050"/>
                      <a:pt x="75869" y="11659"/>
                      <a:pt x="90951" y="7906"/>
                    </a:cubicBezTo>
                    <a:cubicBezTo>
                      <a:pt x="105283" y="4220"/>
                      <a:pt x="119862" y="1581"/>
                      <a:pt x="134574" y="0"/>
                    </a:cubicBezTo>
                    <a:close/>
                    <a:moveTo>
                      <a:pt x="63390" y="83058"/>
                    </a:moveTo>
                    <a:cubicBezTo>
                      <a:pt x="70071" y="86897"/>
                      <a:pt x="77779" y="88563"/>
                      <a:pt x="85439" y="87821"/>
                    </a:cubicBezTo>
                    <a:cubicBezTo>
                      <a:pt x="95722" y="86639"/>
                      <a:pt x="105853" y="84372"/>
                      <a:pt x="115661" y="81058"/>
                    </a:cubicBezTo>
                    <a:lnTo>
                      <a:pt x="68142" y="53435"/>
                    </a:lnTo>
                    <a:cubicBezTo>
                      <a:pt x="50655" y="64961"/>
                      <a:pt x="49039" y="75152"/>
                      <a:pt x="63390" y="83058"/>
                    </a:cubicBezTo>
                    <a:close/>
                    <a:moveTo>
                      <a:pt x="230182" y="96965"/>
                    </a:moveTo>
                    <a:cubicBezTo>
                      <a:pt x="222930" y="93021"/>
                      <a:pt x="214586" y="91545"/>
                      <a:pt x="206422" y="92774"/>
                    </a:cubicBezTo>
                    <a:cubicBezTo>
                      <a:pt x="195170" y="94193"/>
                      <a:pt x="184069" y="96622"/>
                      <a:pt x="173254" y="100013"/>
                    </a:cubicBezTo>
                    <a:lnTo>
                      <a:pt x="220773" y="127445"/>
                    </a:lnTo>
                    <a:cubicBezTo>
                      <a:pt x="240636" y="115062"/>
                      <a:pt x="243867" y="104966"/>
                      <a:pt x="230182" y="96965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4" name="Google Shape;1479;p27">
                <a:extLst>
                  <a:ext uri="{FF2B5EF4-FFF2-40B4-BE49-F238E27FC236}">
                    <a16:creationId xmlns:a16="http://schemas.microsoft.com/office/drawing/2014/main" xmlns="" id="{2290BADA-ED6B-445A-A0DA-EDC95C44E8EA}"/>
                  </a:ext>
                </a:extLst>
              </p:cNvPr>
              <p:cNvSpPr/>
              <p:nvPr/>
            </p:nvSpPr>
            <p:spPr>
              <a:xfrm>
                <a:off x="6037741" y="4805743"/>
                <a:ext cx="19007" cy="25526"/>
              </a:xfrm>
              <a:custGeom>
                <a:avLst/>
                <a:gdLst/>
                <a:ahLst/>
                <a:cxnLst/>
                <a:rect l="l" t="t" r="r" b="b"/>
                <a:pathLst>
                  <a:path w="19007" h="25526" extrusionOk="0">
                    <a:moveTo>
                      <a:pt x="0" y="17145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" name="Google Shape;1480;p27">
                <a:extLst>
                  <a:ext uri="{FF2B5EF4-FFF2-40B4-BE49-F238E27FC236}">
                    <a16:creationId xmlns:a16="http://schemas.microsoft.com/office/drawing/2014/main" xmlns="" id="{C8F3AC32-E1CF-4A02-BF09-AA575ECA580F}"/>
                  </a:ext>
                </a:extLst>
              </p:cNvPr>
              <p:cNvSpPr/>
              <p:nvPr/>
            </p:nvSpPr>
            <p:spPr>
              <a:xfrm>
                <a:off x="6164902" y="4816601"/>
                <a:ext cx="42006" cy="19716"/>
              </a:xfrm>
              <a:custGeom>
                <a:avLst/>
                <a:gdLst/>
                <a:ahLst/>
                <a:cxnLst/>
                <a:rect l="l" t="t" r="r" b="b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" name="Google Shape;1481;p27">
                <a:extLst>
                  <a:ext uri="{FF2B5EF4-FFF2-40B4-BE49-F238E27FC236}">
                    <a16:creationId xmlns:a16="http://schemas.microsoft.com/office/drawing/2014/main" xmlns="" id="{592578D6-57F6-4D51-AD37-F412D101B042}"/>
                  </a:ext>
                </a:extLst>
              </p:cNvPr>
              <p:cNvSpPr/>
              <p:nvPr/>
            </p:nvSpPr>
            <p:spPr>
              <a:xfrm>
                <a:off x="6178968" y="4753356"/>
                <a:ext cx="31457" cy="17430"/>
              </a:xfrm>
              <a:custGeom>
                <a:avLst/>
                <a:gdLst/>
                <a:ahLst/>
                <a:cxnLst/>
                <a:rect l="l" t="t" r="r" b="b"/>
                <a:pathLst>
                  <a:path w="31457" h="17430" extrusionOk="0">
                    <a:moveTo>
                      <a:pt x="31458" y="17431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431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" name="Google Shape;1482;p27">
                <a:extLst>
                  <a:ext uri="{FF2B5EF4-FFF2-40B4-BE49-F238E27FC236}">
                    <a16:creationId xmlns:a16="http://schemas.microsoft.com/office/drawing/2014/main" xmlns="" id="{AECE9B08-52EF-4614-BC07-85F0449D9A39}"/>
                  </a:ext>
                </a:extLst>
              </p:cNvPr>
              <p:cNvSpPr/>
              <p:nvPr/>
            </p:nvSpPr>
            <p:spPr>
              <a:xfrm>
                <a:off x="6080128" y="4759737"/>
                <a:ext cx="47423" cy="33147"/>
              </a:xfrm>
              <a:custGeom>
                <a:avLst/>
                <a:gdLst/>
                <a:ahLst/>
                <a:cxnLst/>
                <a:rect l="l" t="t" r="r" b="b"/>
                <a:pathLst>
                  <a:path w="47423" h="33147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424" y="25622"/>
                    </a:lnTo>
                    <a:lnTo>
                      <a:pt x="45143" y="33147"/>
                    </a:lnTo>
                    <a:cubicBezTo>
                      <a:pt x="45143" y="33147"/>
                      <a:pt x="17582" y="21527"/>
                      <a:pt x="16632" y="20860"/>
                    </a:cubicBezTo>
                    <a:cubicBezTo>
                      <a:pt x="15681" y="20193"/>
                      <a:pt x="0" y="10096"/>
                      <a:pt x="0" y="10096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" name="Google Shape;1483;p27">
                <a:extLst>
                  <a:ext uri="{FF2B5EF4-FFF2-40B4-BE49-F238E27FC236}">
                    <a16:creationId xmlns:a16="http://schemas.microsoft.com/office/drawing/2014/main" xmlns="" id="{4E297E21-3D72-499D-8312-97531948FAC0}"/>
                  </a:ext>
                </a:extLst>
              </p:cNvPr>
              <p:cNvSpPr/>
              <p:nvPr/>
            </p:nvSpPr>
            <p:spPr>
              <a:xfrm>
                <a:off x="5983570" y="4704588"/>
                <a:ext cx="59018" cy="38957"/>
              </a:xfrm>
              <a:custGeom>
                <a:avLst/>
                <a:gdLst/>
                <a:ahLst/>
                <a:cxnLst/>
                <a:rect l="l" t="t" r="r" b="b"/>
                <a:pathLst>
                  <a:path w="59018" h="38957" extrusionOk="0">
                    <a:moveTo>
                      <a:pt x="0" y="11144"/>
                    </a:moveTo>
                    <a:lnTo>
                      <a:pt x="48945" y="38957"/>
                    </a:lnTo>
                    <a:lnTo>
                      <a:pt x="59019" y="31718"/>
                    </a:lnTo>
                    <a:cubicBezTo>
                      <a:pt x="59019" y="31718"/>
                      <a:pt x="52841" y="24574"/>
                      <a:pt x="52366" y="23908"/>
                    </a:cubicBezTo>
                    <a:cubicBezTo>
                      <a:pt x="47966" y="18878"/>
                      <a:pt x="42796" y="14573"/>
                      <a:pt x="37065" y="11144"/>
                    </a:cubicBezTo>
                    <a:cubicBezTo>
                      <a:pt x="33453" y="10477"/>
                      <a:pt x="10264" y="0"/>
                      <a:pt x="1026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" name="Google Shape;1484;p27">
                <a:extLst>
                  <a:ext uri="{FF2B5EF4-FFF2-40B4-BE49-F238E27FC236}">
                    <a16:creationId xmlns:a16="http://schemas.microsoft.com/office/drawing/2014/main" xmlns="" id="{C06C4935-9727-48AD-9565-FB6A2E6A25C2}"/>
                  </a:ext>
                </a:extLst>
              </p:cNvPr>
              <p:cNvSpPr/>
              <p:nvPr/>
            </p:nvSpPr>
            <p:spPr>
              <a:xfrm>
                <a:off x="6037741" y="4673441"/>
                <a:ext cx="27275" cy="24574"/>
              </a:xfrm>
              <a:custGeom>
                <a:avLst/>
                <a:gdLst/>
                <a:ahLst/>
                <a:cxnLst/>
                <a:rect l="l" t="t" r="r" b="b"/>
                <a:pathLst>
                  <a:path w="27275" h="24574" extrusionOk="0">
                    <a:moveTo>
                      <a:pt x="27276" y="24575"/>
                    </a:moveTo>
                    <a:lnTo>
                      <a:pt x="27276" y="7334"/>
                    </a:lnTo>
                    <a:lnTo>
                      <a:pt x="4847" y="0"/>
                    </a:lnTo>
                    <a:lnTo>
                      <a:pt x="0" y="13526"/>
                    </a:lnTo>
                    <a:lnTo>
                      <a:pt x="1141" y="19717"/>
                    </a:lnTo>
                    <a:lnTo>
                      <a:pt x="27276" y="2457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" name="Google Shape;1485;p27">
                <a:extLst>
                  <a:ext uri="{FF2B5EF4-FFF2-40B4-BE49-F238E27FC236}">
                    <a16:creationId xmlns:a16="http://schemas.microsoft.com/office/drawing/2014/main" xmlns="" id="{FEDE0B5B-2C56-4601-ACB1-00726222CD4B}"/>
                  </a:ext>
                </a:extLst>
              </p:cNvPr>
              <p:cNvSpPr/>
              <p:nvPr/>
            </p:nvSpPr>
            <p:spPr>
              <a:xfrm>
                <a:off x="5915523" y="4668392"/>
                <a:ext cx="26135" cy="19526"/>
              </a:xfrm>
              <a:custGeom>
                <a:avLst/>
                <a:gdLst/>
                <a:ahLst/>
                <a:cxnLst/>
                <a:rect l="l" t="t" r="r" b="b"/>
                <a:pathLst>
                  <a:path w="26135" h="19526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135" y="2858"/>
                    </a:lnTo>
                    <a:lnTo>
                      <a:pt x="17677" y="19526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" name="Google Shape;1486;p27">
                <a:extLst>
                  <a:ext uri="{FF2B5EF4-FFF2-40B4-BE49-F238E27FC236}">
                    <a16:creationId xmlns:a16="http://schemas.microsoft.com/office/drawing/2014/main" xmlns="" id="{B9849AD3-ED19-4C90-AEAD-BE3676773D28}"/>
                  </a:ext>
                </a:extLst>
              </p:cNvPr>
              <p:cNvSpPr/>
              <p:nvPr/>
            </p:nvSpPr>
            <p:spPr>
              <a:xfrm>
                <a:off x="5916473" y="4725638"/>
                <a:ext cx="29936" cy="30289"/>
              </a:xfrm>
              <a:custGeom>
                <a:avLst/>
                <a:gdLst/>
                <a:ahLst/>
                <a:cxnLst/>
                <a:rect l="l" t="t" r="r" b="b"/>
                <a:pathLst>
                  <a:path w="29936" h="30289" extrusionOk="0">
                    <a:moveTo>
                      <a:pt x="0" y="17812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6002"/>
                    </a:lnTo>
                    <a:lnTo>
                      <a:pt x="9694" y="3028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" name="Google Shape;1487;p27">
                <a:extLst>
                  <a:ext uri="{FF2B5EF4-FFF2-40B4-BE49-F238E27FC236}">
                    <a16:creationId xmlns:a16="http://schemas.microsoft.com/office/drawing/2014/main" xmlns="" id="{4C8D400E-E5F0-4867-B4D3-41DF4374D492}"/>
                  </a:ext>
                </a:extLst>
              </p:cNvPr>
              <p:cNvSpPr/>
              <p:nvPr/>
            </p:nvSpPr>
            <p:spPr>
              <a:xfrm>
                <a:off x="5915428" y="4651533"/>
                <a:ext cx="294626" cy="184784"/>
              </a:xfrm>
              <a:custGeom>
                <a:avLst/>
                <a:gdLst/>
                <a:ahLst/>
                <a:cxnLst/>
                <a:rect l="l" t="t" r="r" b="b"/>
                <a:pathLst>
                  <a:path w="294626" h="184784" extrusionOk="0">
                    <a:moveTo>
                      <a:pt x="149590" y="29242"/>
                    </a:moveTo>
                    <a:cubicBezTo>
                      <a:pt x="145702" y="29232"/>
                      <a:pt x="141825" y="29546"/>
                      <a:pt x="137995" y="30194"/>
                    </a:cubicBezTo>
                    <a:cubicBezTo>
                      <a:pt x="132863" y="30956"/>
                      <a:pt x="126971" y="32004"/>
                      <a:pt x="120508" y="33338"/>
                    </a:cubicBezTo>
                    <a:cubicBezTo>
                      <a:pt x="114045" y="34671"/>
                      <a:pt x="107393" y="36481"/>
                      <a:pt x="100455" y="38576"/>
                    </a:cubicBezTo>
                    <a:cubicBezTo>
                      <a:pt x="93660" y="40595"/>
                      <a:pt x="87017" y="43110"/>
                      <a:pt x="80592" y="46101"/>
                    </a:cubicBezTo>
                    <a:lnTo>
                      <a:pt x="131437" y="75533"/>
                    </a:lnTo>
                    <a:lnTo>
                      <a:pt x="140466" y="72295"/>
                    </a:lnTo>
                    <a:cubicBezTo>
                      <a:pt x="153486" y="68008"/>
                      <a:pt x="165651" y="64294"/>
                      <a:pt x="177056" y="61341"/>
                    </a:cubicBezTo>
                    <a:cubicBezTo>
                      <a:pt x="187804" y="58417"/>
                      <a:pt x="198819" y="56597"/>
                      <a:pt x="209939" y="55912"/>
                    </a:cubicBezTo>
                    <a:cubicBezTo>
                      <a:pt x="220089" y="55216"/>
                      <a:pt x="230286" y="55893"/>
                      <a:pt x="240256" y="57912"/>
                    </a:cubicBezTo>
                    <a:cubicBezTo>
                      <a:pt x="250311" y="60122"/>
                      <a:pt x="259938" y="63951"/>
                      <a:pt x="268767" y="69247"/>
                    </a:cubicBezTo>
                    <a:cubicBezTo>
                      <a:pt x="277568" y="73609"/>
                      <a:pt x="285095" y="80162"/>
                      <a:pt x="290626" y="88297"/>
                    </a:cubicBezTo>
                    <a:cubicBezTo>
                      <a:pt x="294399" y="94202"/>
                      <a:pt x="295568" y="101403"/>
                      <a:pt x="293857" y="108204"/>
                    </a:cubicBezTo>
                    <a:cubicBezTo>
                      <a:pt x="291719" y="115691"/>
                      <a:pt x="287613" y="122472"/>
                      <a:pt x="281977" y="127825"/>
                    </a:cubicBezTo>
                    <a:cubicBezTo>
                      <a:pt x="275002" y="134855"/>
                      <a:pt x="267218" y="141027"/>
                      <a:pt x="258788" y="146209"/>
                    </a:cubicBezTo>
                    <a:lnTo>
                      <a:pt x="291101" y="165259"/>
                    </a:lnTo>
                    <a:lnTo>
                      <a:pt x="273519" y="175450"/>
                    </a:lnTo>
                    <a:lnTo>
                      <a:pt x="240921" y="156400"/>
                    </a:lnTo>
                    <a:cubicBezTo>
                      <a:pt x="225392" y="164068"/>
                      <a:pt x="209159" y="170231"/>
                      <a:pt x="192452" y="174784"/>
                    </a:cubicBezTo>
                    <a:cubicBezTo>
                      <a:pt x="174927" y="179622"/>
                      <a:pt x="157031" y="182966"/>
                      <a:pt x="138945" y="184785"/>
                    </a:cubicBezTo>
                    <a:lnTo>
                      <a:pt x="121934" y="154210"/>
                    </a:lnTo>
                    <a:cubicBezTo>
                      <a:pt x="126704" y="154086"/>
                      <a:pt x="131466" y="153705"/>
                      <a:pt x="136189" y="153067"/>
                    </a:cubicBezTo>
                    <a:cubicBezTo>
                      <a:pt x="143346" y="152248"/>
                      <a:pt x="150454" y="151038"/>
                      <a:pt x="157478" y="149447"/>
                    </a:cubicBezTo>
                    <a:cubicBezTo>
                      <a:pt x="165271" y="147733"/>
                      <a:pt x="173539" y="145637"/>
                      <a:pt x="182283" y="143065"/>
                    </a:cubicBezTo>
                    <a:cubicBezTo>
                      <a:pt x="190779" y="140513"/>
                      <a:pt x="199066" y="137331"/>
                      <a:pt x="207087" y="133540"/>
                    </a:cubicBezTo>
                    <a:lnTo>
                      <a:pt x="156812" y="104584"/>
                    </a:lnTo>
                    <a:lnTo>
                      <a:pt x="150160" y="106871"/>
                    </a:lnTo>
                    <a:lnTo>
                      <a:pt x="143222" y="108966"/>
                    </a:lnTo>
                    <a:cubicBezTo>
                      <a:pt x="130582" y="113157"/>
                      <a:pt x="118892" y="116491"/>
                      <a:pt x="108343" y="118491"/>
                    </a:cubicBezTo>
                    <a:cubicBezTo>
                      <a:pt x="98545" y="120767"/>
                      <a:pt x="88556" y="122101"/>
                      <a:pt x="78501" y="122491"/>
                    </a:cubicBezTo>
                    <a:cubicBezTo>
                      <a:pt x="69710" y="122949"/>
                      <a:pt x="60891" y="122282"/>
                      <a:pt x="52271" y="120491"/>
                    </a:cubicBezTo>
                    <a:cubicBezTo>
                      <a:pt x="43736" y="118548"/>
                      <a:pt x="35535" y="115338"/>
                      <a:pt x="27941" y="110966"/>
                    </a:cubicBezTo>
                    <a:cubicBezTo>
                      <a:pt x="19597" y="106585"/>
                      <a:pt x="12355" y="100365"/>
                      <a:pt x="6748" y="92773"/>
                    </a:cubicBezTo>
                    <a:cubicBezTo>
                      <a:pt x="2671" y="87078"/>
                      <a:pt x="656" y="80153"/>
                      <a:pt x="1045" y="73152"/>
                    </a:cubicBezTo>
                    <a:cubicBezTo>
                      <a:pt x="1825" y="65865"/>
                      <a:pt x="4733" y="58979"/>
                      <a:pt x="9409" y="53340"/>
                    </a:cubicBezTo>
                    <a:cubicBezTo>
                      <a:pt x="15244" y="45977"/>
                      <a:pt x="22163" y="39557"/>
                      <a:pt x="29937" y="34290"/>
                    </a:cubicBezTo>
                    <a:lnTo>
                      <a:pt x="0" y="16954"/>
                    </a:lnTo>
                    <a:lnTo>
                      <a:pt x="17677" y="6763"/>
                    </a:lnTo>
                    <a:lnTo>
                      <a:pt x="47329" y="23908"/>
                    </a:lnTo>
                    <a:cubicBezTo>
                      <a:pt x="61261" y="17031"/>
                      <a:pt x="75878" y="11668"/>
                      <a:pt x="90951" y="7906"/>
                    </a:cubicBezTo>
                    <a:cubicBezTo>
                      <a:pt x="105283" y="4220"/>
                      <a:pt x="119862" y="1581"/>
                      <a:pt x="134574" y="0"/>
                    </a:cubicBezTo>
                    <a:close/>
                    <a:moveTo>
                      <a:pt x="63295" y="82391"/>
                    </a:moveTo>
                    <a:cubicBezTo>
                      <a:pt x="69976" y="86230"/>
                      <a:pt x="77684" y="87897"/>
                      <a:pt x="85344" y="87154"/>
                    </a:cubicBezTo>
                    <a:cubicBezTo>
                      <a:pt x="95637" y="85973"/>
                      <a:pt x="105768" y="83677"/>
                      <a:pt x="115566" y="80296"/>
                    </a:cubicBezTo>
                    <a:lnTo>
                      <a:pt x="68047" y="52769"/>
                    </a:lnTo>
                    <a:cubicBezTo>
                      <a:pt x="50560" y="64484"/>
                      <a:pt x="48944" y="74390"/>
                      <a:pt x="63295" y="82391"/>
                    </a:cubicBezTo>
                    <a:close/>
                    <a:moveTo>
                      <a:pt x="230087" y="96298"/>
                    </a:moveTo>
                    <a:cubicBezTo>
                      <a:pt x="222826" y="92364"/>
                      <a:pt x="214501" y="90859"/>
                      <a:pt x="206327" y="92012"/>
                    </a:cubicBezTo>
                    <a:cubicBezTo>
                      <a:pt x="195084" y="93516"/>
                      <a:pt x="183993" y="95974"/>
                      <a:pt x="173159" y="99346"/>
                    </a:cubicBezTo>
                    <a:lnTo>
                      <a:pt x="220678" y="126682"/>
                    </a:lnTo>
                    <a:cubicBezTo>
                      <a:pt x="240541" y="114681"/>
                      <a:pt x="243772" y="104489"/>
                      <a:pt x="230087" y="96583"/>
                    </a:cubicBezTo>
                    <a:close/>
                  </a:path>
                </a:pathLst>
              </a:custGeom>
              <a:solidFill>
                <a:srgbClr val="F9CA0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" name="Google Shape;1488;p27">
              <a:extLst>
                <a:ext uri="{FF2B5EF4-FFF2-40B4-BE49-F238E27FC236}">
                  <a16:creationId xmlns:a16="http://schemas.microsoft.com/office/drawing/2014/main" xmlns="" id="{0BCF66CB-356A-4146-BE19-9CF7A0C4ECAE}"/>
                </a:ext>
              </a:extLst>
            </p:cNvPr>
            <p:cNvGrpSpPr/>
            <p:nvPr/>
          </p:nvGrpSpPr>
          <p:grpSpPr>
            <a:xfrm>
              <a:off x="2205711" y="4330032"/>
              <a:ext cx="883852" cy="621125"/>
              <a:chOff x="4015336" y="5072157"/>
              <a:chExt cx="883852" cy="621125"/>
            </a:xfrm>
          </p:grpSpPr>
          <p:sp>
            <p:nvSpPr>
              <p:cNvPr id="221" name="Google Shape;1489;p27">
                <a:extLst>
                  <a:ext uri="{FF2B5EF4-FFF2-40B4-BE49-F238E27FC236}">
                    <a16:creationId xmlns:a16="http://schemas.microsoft.com/office/drawing/2014/main" xmlns="" id="{0203980C-C0A2-416F-BA13-AED45116AA01}"/>
                  </a:ext>
                </a:extLst>
              </p:cNvPr>
              <p:cNvSpPr/>
              <p:nvPr/>
            </p:nvSpPr>
            <p:spPr>
              <a:xfrm>
                <a:off x="4015336" y="5181790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" name="Google Shape;1490;p27">
                <a:extLst>
                  <a:ext uri="{FF2B5EF4-FFF2-40B4-BE49-F238E27FC236}">
                    <a16:creationId xmlns:a16="http://schemas.microsoft.com/office/drawing/2014/main" xmlns="" id="{E5DDA5BB-7493-474C-BC70-DCAF2593E006}"/>
                  </a:ext>
                </a:extLst>
              </p:cNvPr>
              <p:cNvSpPr/>
              <p:nvPr/>
            </p:nvSpPr>
            <p:spPr>
              <a:xfrm>
                <a:off x="4015526" y="5324856"/>
                <a:ext cx="87244" cy="116490"/>
              </a:xfrm>
              <a:custGeom>
                <a:avLst/>
                <a:gdLst/>
                <a:ahLst/>
                <a:cxnLst/>
                <a:rect l="l" t="t" r="r" b="b"/>
                <a:pathLst>
                  <a:path w="87244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245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" name="Google Shape;1491;p27">
                <a:extLst>
                  <a:ext uri="{FF2B5EF4-FFF2-40B4-BE49-F238E27FC236}">
                    <a16:creationId xmlns:a16="http://schemas.microsoft.com/office/drawing/2014/main" xmlns="" id="{2F391948-E8C0-41FA-AA38-F3E4784A5268}"/>
                  </a:ext>
                </a:extLst>
              </p:cNvPr>
              <p:cNvSpPr/>
              <p:nvPr/>
            </p:nvSpPr>
            <p:spPr>
              <a:xfrm>
                <a:off x="4832661" y="5327903"/>
                <a:ext cx="66526" cy="157067"/>
              </a:xfrm>
              <a:custGeom>
                <a:avLst/>
                <a:gdLst/>
                <a:ahLst/>
                <a:cxnLst/>
                <a:rect l="l" t="t" r="r" b="b"/>
                <a:pathLst>
                  <a:path w="66526" h="157067" extrusionOk="0">
                    <a:moveTo>
                      <a:pt x="66527" y="0"/>
                    </a:moveTo>
                    <a:lnTo>
                      <a:pt x="66527" y="109633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" name="Google Shape;1492;p27">
                <a:extLst>
                  <a:ext uri="{FF2B5EF4-FFF2-40B4-BE49-F238E27FC236}">
                    <a16:creationId xmlns:a16="http://schemas.microsoft.com/office/drawing/2014/main" xmlns="" id="{607DF235-925B-4A9F-B5C5-851CF0CABC88}"/>
                  </a:ext>
                </a:extLst>
              </p:cNvPr>
              <p:cNvSpPr/>
              <p:nvPr/>
            </p:nvSpPr>
            <p:spPr>
              <a:xfrm>
                <a:off x="4015336" y="5072157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" name="Google Shape;1493;p27">
                <a:extLst>
                  <a:ext uri="{FF2B5EF4-FFF2-40B4-BE49-F238E27FC236}">
                    <a16:creationId xmlns:a16="http://schemas.microsoft.com/office/drawing/2014/main" xmlns="" id="{4E1DFD0D-8E52-4D92-A19E-A99666C69584}"/>
                  </a:ext>
                </a:extLst>
              </p:cNvPr>
              <p:cNvSpPr/>
              <p:nvPr/>
            </p:nvSpPr>
            <p:spPr>
              <a:xfrm>
                <a:off x="4141033" y="5141785"/>
                <a:ext cx="632610" cy="366093"/>
              </a:xfrm>
              <a:custGeom>
                <a:avLst/>
                <a:gdLst/>
                <a:ahLst/>
                <a:cxnLst/>
                <a:rect l="l" t="t" r="r" b="b"/>
                <a:pathLst>
                  <a:path w="632610" h="366093" extrusionOk="0">
                    <a:moveTo>
                      <a:pt x="632040" y="194024"/>
                    </a:moveTo>
                    <a:cubicBezTo>
                      <a:pt x="627573" y="237173"/>
                      <a:pt x="596971" y="279749"/>
                      <a:pt x="539948" y="312515"/>
                    </a:cubicBezTo>
                    <a:cubicBezTo>
                      <a:pt x="416399" y="383953"/>
                      <a:pt x="216059" y="383953"/>
                      <a:pt x="92510" y="312515"/>
                    </a:cubicBezTo>
                    <a:cubicBezTo>
                      <a:pt x="35487" y="279559"/>
                      <a:pt x="4980" y="237173"/>
                      <a:pt x="608" y="194024"/>
                    </a:cubicBezTo>
                    <a:cubicBezTo>
                      <a:pt x="-4809" y="143637"/>
                      <a:pt x="25983" y="92107"/>
                      <a:pt x="92510" y="53721"/>
                    </a:cubicBezTo>
                    <a:cubicBezTo>
                      <a:pt x="216059" y="-17907"/>
                      <a:pt x="416399" y="-17907"/>
                      <a:pt x="539948" y="53721"/>
                    </a:cubicBezTo>
                    <a:cubicBezTo>
                      <a:pt x="606569" y="92107"/>
                      <a:pt x="637267" y="143637"/>
                      <a:pt x="632040" y="194024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" name="Google Shape;1494;p27">
                <a:extLst>
                  <a:ext uri="{FF2B5EF4-FFF2-40B4-BE49-F238E27FC236}">
                    <a16:creationId xmlns:a16="http://schemas.microsoft.com/office/drawing/2014/main" xmlns="" id="{454D82BC-43CE-4874-8BA1-9E21574CFDCF}"/>
                  </a:ext>
                </a:extLst>
              </p:cNvPr>
              <p:cNvSpPr/>
              <p:nvPr/>
            </p:nvSpPr>
            <p:spPr>
              <a:xfrm>
                <a:off x="4141641" y="5163692"/>
                <a:ext cx="631431" cy="344185"/>
              </a:xfrm>
              <a:custGeom>
                <a:avLst/>
                <a:gdLst/>
                <a:ahLst/>
                <a:cxnLst/>
                <a:rect l="l" t="t" r="r" b="b"/>
                <a:pathLst>
                  <a:path w="631431" h="344185" extrusionOk="0">
                    <a:moveTo>
                      <a:pt x="631432" y="172117"/>
                    </a:moveTo>
                    <a:cubicBezTo>
                      <a:pt x="626965" y="215265"/>
                      <a:pt x="596363" y="257842"/>
                      <a:pt x="539340" y="290608"/>
                    </a:cubicBezTo>
                    <a:cubicBezTo>
                      <a:pt x="415791" y="362045"/>
                      <a:pt x="215451" y="362045"/>
                      <a:pt x="91902" y="290608"/>
                    </a:cubicBezTo>
                    <a:cubicBezTo>
                      <a:pt x="34879" y="257651"/>
                      <a:pt x="4372" y="215265"/>
                      <a:pt x="0" y="172117"/>
                    </a:cubicBezTo>
                    <a:cubicBezTo>
                      <a:pt x="4372" y="129064"/>
                      <a:pt x="34974" y="86392"/>
                      <a:pt x="91902" y="53721"/>
                    </a:cubicBezTo>
                    <a:cubicBezTo>
                      <a:pt x="215451" y="-17907"/>
                      <a:pt x="415791" y="-17907"/>
                      <a:pt x="539340" y="53721"/>
                    </a:cubicBezTo>
                    <a:cubicBezTo>
                      <a:pt x="596363" y="86678"/>
                      <a:pt x="626965" y="129064"/>
                      <a:pt x="631432" y="172117"/>
                    </a:cubicBezTo>
                    <a:close/>
                  </a:path>
                </a:pathLst>
              </a:custGeom>
              <a:solidFill>
                <a:srgbClr val="E8A30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" name="Google Shape;1495;p27">
                <a:extLst>
                  <a:ext uri="{FF2B5EF4-FFF2-40B4-BE49-F238E27FC236}">
                    <a16:creationId xmlns:a16="http://schemas.microsoft.com/office/drawing/2014/main" xmlns="" id="{5B835D94-DB6C-42E2-80B7-DBEDB54CE714}"/>
                  </a:ext>
                </a:extLst>
              </p:cNvPr>
              <p:cNvSpPr/>
              <p:nvPr/>
            </p:nvSpPr>
            <p:spPr>
              <a:xfrm>
                <a:off x="4303110" y="5245703"/>
                <a:ext cx="294907" cy="185737"/>
              </a:xfrm>
              <a:custGeom>
                <a:avLst/>
                <a:gdLst/>
                <a:ahLst/>
                <a:cxnLst/>
                <a:rect l="l" t="t" r="r" b="b"/>
                <a:pathLst>
                  <a:path w="294907" h="185737" extrusionOk="0">
                    <a:moveTo>
                      <a:pt x="149495" y="30194"/>
                    </a:moveTo>
                    <a:cubicBezTo>
                      <a:pt x="145610" y="30184"/>
                      <a:pt x="141732" y="30509"/>
                      <a:pt x="137900" y="31147"/>
                    </a:cubicBezTo>
                    <a:cubicBezTo>
                      <a:pt x="132768" y="31909"/>
                      <a:pt x="126876" y="32956"/>
                      <a:pt x="120413" y="34290"/>
                    </a:cubicBezTo>
                    <a:cubicBezTo>
                      <a:pt x="113950" y="35623"/>
                      <a:pt x="107298" y="37433"/>
                      <a:pt x="100360" y="39529"/>
                    </a:cubicBezTo>
                    <a:cubicBezTo>
                      <a:pt x="93565" y="41548"/>
                      <a:pt x="86926" y="44062"/>
                      <a:pt x="80497" y="47054"/>
                    </a:cubicBezTo>
                    <a:lnTo>
                      <a:pt x="131342" y="76486"/>
                    </a:lnTo>
                    <a:lnTo>
                      <a:pt x="140846" y="73247"/>
                    </a:lnTo>
                    <a:cubicBezTo>
                      <a:pt x="153771" y="68961"/>
                      <a:pt x="165936" y="65246"/>
                      <a:pt x="177341" y="62293"/>
                    </a:cubicBezTo>
                    <a:cubicBezTo>
                      <a:pt x="188089" y="59369"/>
                      <a:pt x="199107" y="57550"/>
                      <a:pt x="210224" y="56864"/>
                    </a:cubicBezTo>
                    <a:cubicBezTo>
                      <a:pt x="220373" y="56169"/>
                      <a:pt x="230569" y="56845"/>
                      <a:pt x="240541" y="58864"/>
                    </a:cubicBezTo>
                    <a:cubicBezTo>
                      <a:pt x="250594" y="61074"/>
                      <a:pt x="260223" y="64894"/>
                      <a:pt x="269052" y="70199"/>
                    </a:cubicBezTo>
                    <a:cubicBezTo>
                      <a:pt x="277853" y="74600"/>
                      <a:pt x="285403" y="81153"/>
                      <a:pt x="291006" y="89249"/>
                    </a:cubicBezTo>
                    <a:cubicBezTo>
                      <a:pt x="294700" y="95183"/>
                      <a:pt x="295831" y="102365"/>
                      <a:pt x="294142" y="109156"/>
                    </a:cubicBezTo>
                    <a:cubicBezTo>
                      <a:pt x="292005" y="116643"/>
                      <a:pt x="287902" y="123425"/>
                      <a:pt x="282263" y="128778"/>
                    </a:cubicBezTo>
                    <a:cubicBezTo>
                      <a:pt x="275290" y="135807"/>
                      <a:pt x="267506" y="141979"/>
                      <a:pt x="259073" y="147161"/>
                    </a:cubicBezTo>
                    <a:lnTo>
                      <a:pt x="291386" y="166211"/>
                    </a:lnTo>
                    <a:lnTo>
                      <a:pt x="273804" y="176403"/>
                    </a:lnTo>
                    <a:lnTo>
                      <a:pt x="241206" y="157353"/>
                    </a:lnTo>
                    <a:cubicBezTo>
                      <a:pt x="225675" y="165020"/>
                      <a:pt x="209444" y="171183"/>
                      <a:pt x="192737" y="175736"/>
                    </a:cubicBezTo>
                    <a:cubicBezTo>
                      <a:pt x="175214" y="180575"/>
                      <a:pt x="157315" y="183918"/>
                      <a:pt x="139230" y="185738"/>
                    </a:cubicBezTo>
                    <a:lnTo>
                      <a:pt x="122219" y="154972"/>
                    </a:lnTo>
                    <a:cubicBezTo>
                      <a:pt x="126988" y="154848"/>
                      <a:pt x="131746" y="154467"/>
                      <a:pt x="136474" y="153829"/>
                    </a:cubicBezTo>
                    <a:cubicBezTo>
                      <a:pt x="143631" y="153010"/>
                      <a:pt x="150737" y="151800"/>
                      <a:pt x="157763" y="150209"/>
                    </a:cubicBezTo>
                    <a:cubicBezTo>
                      <a:pt x="165556" y="148495"/>
                      <a:pt x="173824" y="146399"/>
                      <a:pt x="182568" y="143827"/>
                    </a:cubicBezTo>
                    <a:cubicBezTo>
                      <a:pt x="191061" y="141275"/>
                      <a:pt x="199352" y="138093"/>
                      <a:pt x="207373" y="134302"/>
                    </a:cubicBezTo>
                    <a:lnTo>
                      <a:pt x="156908" y="105061"/>
                    </a:lnTo>
                    <a:lnTo>
                      <a:pt x="150255" y="107347"/>
                    </a:lnTo>
                    <a:lnTo>
                      <a:pt x="143317" y="109442"/>
                    </a:lnTo>
                    <a:cubicBezTo>
                      <a:pt x="130677" y="113633"/>
                      <a:pt x="118987" y="116967"/>
                      <a:pt x="108438" y="118967"/>
                    </a:cubicBezTo>
                    <a:cubicBezTo>
                      <a:pt x="98639" y="121244"/>
                      <a:pt x="88648" y="122577"/>
                      <a:pt x="78596" y="122968"/>
                    </a:cubicBezTo>
                    <a:cubicBezTo>
                      <a:pt x="69751" y="123282"/>
                      <a:pt x="60903" y="122453"/>
                      <a:pt x="52271" y="120491"/>
                    </a:cubicBezTo>
                    <a:cubicBezTo>
                      <a:pt x="43734" y="118548"/>
                      <a:pt x="35533" y="115338"/>
                      <a:pt x="27941" y="110966"/>
                    </a:cubicBezTo>
                    <a:cubicBezTo>
                      <a:pt x="19598" y="106585"/>
                      <a:pt x="12352" y="100365"/>
                      <a:pt x="6748" y="92773"/>
                    </a:cubicBezTo>
                    <a:cubicBezTo>
                      <a:pt x="2672" y="87078"/>
                      <a:pt x="660" y="80153"/>
                      <a:pt x="1045" y="73152"/>
                    </a:cubicBezTo>
                    <a:cubicBezTo>
                      <a:pt x="1828" y="65865"/>
                      <a:pt x="4737" y="58979"/>
                      <a:pt x="9409" y="53340"/>
                    </a:cubicBezTo>
                    <a:cubicBezTo>
                      <a:pt x="15242" y="45977"/>
                      <a:pt x="22166" y="39557"/>
                      <a:pt x="29937" y="34290"/>
                    </a:cubicBezTo>
                    <a:lnTo>
                      <a:pt x="0" y="16954"/>
                    </a:lnTo>
                    <a:lnTo>
                      <a:pt x="17677" y="6763"/>
                    </a:lnTo>
                    <a:lnTo>
                      <a:pt x="47329" y="23908"/>
                    </a:lnTo>
                    <a:cubicBezTo>
                      <a:pt x="61259" y="17031"/>
                      <a:pt x="75883" y="11668"/>
                      <a:pt x="90951" y="7906"/>
                    </a:cubicBezTo>
                    <a:cubicBezTo>
                      <a:pt x="105285" y="4229"/>
                      <a:pt x="119863" y="1591"/>
                      <a:pt x="134574" y="0"/>
                    </a:cubicBezTo>
                    <a:close/>
                    <a:moveTo>
                      <a:pt x="63200" y="83629"/>
                    </a:moveTo>
                    <a:cubicBezTo>
                      <a:pt x="69880" y="87468"/>
                      <a:pt x="77584" y="89135"/>
                      <a:pt x="85249" y="88392"/>
                    </a:cubicBezTo>
                    <a:cubicBezTo>
                      <a:pt x="95542" y="87211"/>
                      <a:pt x="105675" y="84915"/>
                      <a:pt x="115471" y="81534"/>
                    </a:cubicBezTo>
                    <a:lnTo>
                      <a:pt x="67952" y="54007"/>
                    </a:lnTo>
                    <a:cubicBezTo>
                      <a:pt x="50465" y="65437"/>
                      <a:pt x="48945" y="75343"/>
                      <a:pt x="63200" y="83629"/>
                    </a:cubicBezTo>
                    <a:close/>
                    <a:moveTo>
                      <a:pt x="229992" y="97822"/>
                    </a:moveTo>
                    <a:cubicBezTo>
                      <a:pt x="222731" y="93888"/>
                      <a:pt x="214405" y="92383"/>
                      <a:pt x="206232" y="93535"/>
                    </a:cubicBezTo>
                    <a:cubicBezTo>
                      <a:pt x="194990" y="95040"/>
                      <a:pt x="183894" y="97498"/>
                      <a:pt x="173064" y="100870"/>
                    </a:cubicBezTo>
                    <a:lnTo>
                      <a:pt x="220583" y="128206"/>
                    </a:lnTo>
                    <a:cubicBezTo>
                      <a:pt x="240446" y="115633"/>
                      <a:pt x="243677" y="105442"/>
                      <a:pt x="229992" y="97822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" name="Google Shape;1496;p27">
                <a:extLst>
                  <a:ext uri="{FF2B5EF4-FFF2-40B4-BE49-F238E27FC236}">
                    <a16:creationId xmlns:a16="http://schemas.microsoft.com/office/drawing/2014/main" xmlns="" id="{6E4E4D9E-74F8-45D0-829B-469E36B1782C}"/>
                  </a:ext>
                </a:extLst>
              </p:cNvPr>
              <p:cNvSpPr/>
              <p:nvPr/>
            </p:nvSpPr>
            <p:spPr>
              <a:xfrm>
                <a:off x="4425329" y="5383530"/>
                <a:ext cx="19007" cy="25431"/>
              </a:xfrm>
              <a:custGeom>
                <a:avLst/>
                <a:gdLst/>
                <a:ahLst/>
                <a:cxnLst/>
                <a:rect l="l" t="t" r="r" b="b"/>
                <a:pathLst>
                  <a:path w="19007" h="25431" extrusionOk="0">
                    <a:moveTo>
                      <a:pt x="0" y="17145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432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" name="Google Shape;1497;p27">
                <a:extLst>
                  <a:ext uri="{FF2B5EF4-FFF2-40B4-BE49-F238E27FC236}">
                    <a16:creationId xmlns:a16="http://schemas.microsoft.com/office/drawing/2014/main" xmlns="" id="{02DCDA0C-6EE7-427A-9127-C1A488B27E8A}"/>
                  </a:ext>
                </a:extLst>
              </p:cNvPr>
              <p:cNvSpPr/>
              <p:nvPr/>
            </p:nvSpPr>
            <p:spPr>
              <a:xfrm>
                <a:off x="4552490" y="5394578"/>
                <a:ext cx="42006" cy="19716"/>
              </a:xfrm>
              <a:custGeom>
                <a:avLst/>
                <a:gdLst/>
                <a:ahLst/>
                <a:cxnLst/>
                <a:rect l="l" t="t" r="r" b="b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239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0" name="Google Shape;1498;p27">
                <a:extLst>
                  <a:ext uri="{FF2B5EF4-FFF2-40B4-BE49-F238E27FC236}">
                    <a16:creationId xmlns:a16="http://schemas.microsoft.com/office/drawing/2014/main" xmlns="" id="{4B4324D4-486E-44F5-A6C3-3FE8C308CAAD}"/>
                  </a:ext>
                </a:extLst>
              </p:cNvPr>
              <p:cNvSpPr/>
              <p:nvPr/>
            </p:nvSpPr>
            <p:spPr>
              <a:xfrm>
                <a:off x="4566555" y="5331333"/>
                <a:ext cx="31457" cy="17335"/>
              </a:xfrm>
              <a:custGeom>
                <a:avLst/>
                <a:gdLst/>
                <a:ahLst/>
                <a:cxnLst/>
                <a:rect l="l" t="t" r="r" b="b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" name="Google Shape;1499;p27">
                <a:extLst>
                  <a:ext uri="{FF2B5EF4-FFF2-40B4-BE49-F238E27FC236}">
                    <a16:creationId xmlns:a16="http://schemas.microsoft.com/office/drawing/2014/main" xmlns="" id="{FCF91C03-2572-4F58-9861-29A9F080CE2E}"/>
                  </a:ext>
                </a:extLst>
              </p:cNvPr>
              <p:cNvSpPr/>
              <p:nvPr/>
            </p:nvSpPr>
            <p:spPr>
              <a:xfrm>
                <a:off x="4467716" y="5337714"/>
                <a:ext cx="47423" cy="33146"/>
              </a:xfrm>
              <a:custGeom>
                <a:avLst/>
                <a:gdLst/>
                <a:ahLst/>
                <a:cxnLst/>
                <a:rect l="l" t="t" r="r" b="b"/>
                <a:pathLst>
                  <a:path w="47423" h="33146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424" y="25622"/>
                    </a:lnTo>
                    <a:lnTo>
                      <a:pt x="45143" y="33147"/>
                    </a:lnTo>
                    <a:cubicBezTo>
                      <a:pt x="45143" y="33147"/>
                      <a:pt x="17582" y="21526"/>
                      <a:pt x="16632" y="20764"/>
                    </a:cubicBezTo>
                    <a:cubicBezTo>
                      <a:pt x="15681" y="20002"/>
                      <a:pt x="0" y="10096"/>
                      <a:pt x="0" y="10096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" name="Google Shape;1500;p27">
                <a:extLst>
                  <a:ext uri="{FF2B5EF4-FFF2-40B4-BE49-F238E27FC236}">
                    <a16:creationId xmlns:a16="http://schemas.microsoft.com/office/drawing/2014/main" xmlns="" id="{490E5707-CB30-46DB-8AC0-EA37288A864F}"/>
                  </a:ext>
                </a:extLst>
              </p:cNvPr>
              <p:cNvSpPr/>
              <p:nvPr/>
            </p:nvSpPr>
            <p:spPr>
              <a:xfrm>
                <a:off x="4371062" y="5282565"/>
                <a:ext cx="59018" cy="38957"/>
              </a:xfrm>
              <a:custGeom>
                <a:avLst/>
                <a:gdLst/>
                <a:ahLst/>
                <a:cxnLst/>
                <a:rect l="l" t="t" r="r" b="b"/>
                <a:pathLst>
                  <a:path w="59018" h="38957" extrusionOk="0">
                    <a:moveTo>
                      <a:pt x="0" y="11144"/>
                    </a:moveTo>
                    <a:lnTo>
                      <a:pt x="48945" y="38957"/>
                    </a:lnTo>
                    <a:lnTo>
                      <a:pt x="59019" y="31623"/>
                    </a:lnTo>
                    <a:cubicBezTo>
                      <a:pt x="59019" y="31623"/>
                      <a:pt x="52841" y="24574"/>
                      <a:pt x="52366" y="23908"/>
                    </a:cubicBezTo>
                    <a:cubicBezTo>
                      <a:pt x="47978" y="18898"/>
                      <a:pt x="42850" y="14592"/>
                      <a:pt x="37160" y="11144"/>
                    </a:cubicBezTo>
                    <a:cubicBezTo>
                      <a:pt x="33453" y="10382"/>
                      <a:pt x="10264" y="0"/>
                      <a:pt x="1026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" name="Google Shape;1501;p27">
                <a:extLst>
                  <a:ext uri="{FF2B5EF4-FFF2-40B4-BE49-F238E27FC236}">
                    <a16:creationId xmlns:a16="http://schemas.microsoft.com/office/drawing/2014/main" xmlns="" id="{5375CDBE-0EBB-4D3F-B24A-B74DBFBEFA16}"/>
                  </a:ext>
                </a:extLst>
              </p:cNvPr>
              <p:cNvSpPr/>
              <p:nvPr/>
            </p:nvSpPr>
            <p:spPr>
              <a:xfrm>
                <a:off x="4425329" y="5251418"/>
                <a:ext cx="27275" cy="24479"/>
              </a:xfrm>
              <a:custGeom>
                <a:avLst/>
                <a:gdLst/>
                <a:ahLst/>
                <a:cxnLst/>
                <a:rect l="l" t="t" r="r" b="b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847" y="0"/>
                    </a:lnTo>
                    <a:lnTo>
                      <a:pt x="0" y="13526"/>
                    </a:lnTo>
                    <a:lnTo>
                      <a:pt x="1140" y="19622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" name="Google Shape;1502;p27">
                <a:extLst>
                  <a:ext uri="{FF2B5EF4-FFF2-40B4-BE49-F238E27FC236}">
                    <a16:creationId xmlns:a16="http://schemas.microsoft.com/office/drawing/2014/main" xmlns="" id="{863084BB-BB0A-4DC9-885B-1EA4999E0BF2}"/>
                  </a:ext>
                </a:extLst>
              </p:cNvPr>
              <p:cNvSpPr/>
              <p:nvPr/>
            </p:nvSpPr>
            <p:spPr>
              <a:xfrm>
                <a:off x="4303110" y="5246369"/>
                <a:ext cx="26135" cy="19431"/>
              </a:xfrm>
              <a:custGeom>
                <a:avLst/>
                <a:gdLst/>
                <a:ahLst/>
                <a:cxnLst/>
                <a:rect l="l" t="t" r="r" b="b"/>
                <a:pathLst>
                  <a:path w="26135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135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" name="Google Shape;1503;p27">
                <a:extLst>
                  <a:ext uri="{FF2B5EF4-FFF2-40B4-BE49-F238E27FC236}">
                    <a16:creationId xmlns:a16="http://schemas.microsoft.com/office/drawing/2014/main" xmlns="" id="{2328208D-7BF3-4B8F-A04C-83EF4C089D49}"/>
                  </a:ext>
                </a:extLst>
              </p:cNvPr>
              <p:cNvSpPr/>
              <p:nvPr/>
            </p:nvSpPr>
            <p:spPr>
              <a:xfrm>
                <a:off x="4304536" y="5303900"/>
                <a:ext cx="29461" cy="30099"/>
              </a:xfrm>
              <a:custGeom>
                <a:avLst/>
                <a:gdLst/>
                <a:ahLst/>
                <a:cxnLst/>
                <a:rect l="l" t="t" r="r" b="b"/>
                <a:pathLst>
                  <a:path w="29461" h="30099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29462" y="0"/>
                    </a:lnTo>
                    <a:lnTo>
                      <a:pt x="22144" y="16002"/>
                    </a:lnTo>
                    <a:lnTo>
                      <a:pt x="9504" y="3009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" name="Google Shape;1504;p27">
                <a:extLst>
                  <a:ext uri="{FF2B5EF4-FFF2-40B4-BE49-F238E27FC236}">
                    <a16:creationId xmlns:a16="http://schemas.microsoft.com/office/drawing/2014/main" xmlns="" id="{EB6AC57E-83FB-4A79-A519-CD95AE3C28D0}"/>
                  </a:ext>
                </a:extLst>
              </p:cNvPr>
              <p:cNvSpPr/>
              <p:nvPr/>
            </p:nvSpPr>
            <p:spPr>
              <a:xfrm>
                <a:off x="4303110" y="5229225"/>
                <a:ext cx="294907" cy="185356"/>
              </a:xfrm>
              <a:custGeom>
                <a:avLst/>
                <a:gdLst/>
                <a:ahLst/>
                <a:cxnLst/>
                <a:rect l="l" t="t" r="r" b="b"/>
                <a:pathLst>
                  <a:path w="294907" h="185356" extrusionOk="0">
                    <a:moveTo>
                      <a:pt x="149495" y="29528"/>
                    </a:moveTo>
                    <a:cubicBezTo>
                      <a:pt x="145610" y="29518"/>
                      <a:pt x="141732" y="29842"/>
                      <a:pt x="137900" y="30480"/>
                    </a:cubicBezTo>
                    <a:cubicBezTo>
                      <a:pt x="132768" y="31242"/>
                      <a:pt x="126876" y="32290"/>
                      <a:pt x="120413" y="33623"/>
                    </a:cubicBezTo>
                    <a:cubicBezTo>
                      <a:pt x="113950" y="34957"/>
                      <a:pt x="107298" y="36671"/>
                      <a:pt x="100360" y="38767"/>
                    </a:cubicBezTo>
                    <a:cubicBezTo>
                      <a:pt x="93563" y="40815"/>
                      <a:pt x="86924" y="43367"/>
                      <a:pt x="80497" y="46387"/>
                    </a:cubicBezTo>
                    <a:lnTo>
                      <a:pt x="131342" y="76200"/>
                    </a:lnTo>
                    <a:lnTo>
                      <a:pt x="140846" y="73057"/>
                    </a:lnTo>
                    <a:cubicBezTo>
                      <a:pt x="153771" y="68675"/>
                      <a:pt x="165936" y="65056"/>
                      <a:pt x="177341" y="62008"/>
                    </a:cubicBezTo>
                    <a:cubicBezTo>
                      <a:pt x="188108" y="59169"/>
                      <a:pt x="199118" y="57350"/>
                      <a:pt x="210224" y="56579"/>
                    </a:cubicBezTo>
                    <a:cubicBezTo>
                      <a:pt x="220378" y="55969"/>
                      <a:pt x="230568" y="56674"/>
                      <a:pt x="240541" y="58674"/>
                    </a:cubicBezTo>
                    <a:cubicBezTo>
                      <a:pt x="250578" y="60884"/>
                      <a:pt x="260200" y="64684"/>
                      <a:pt x="269052" y="69913"/>
                    </a:cubicBezTo>
                    <a:cubicBezTo>
                      <a:pt x="277850" y="74314"/>
                      <a:pt x="285401" y="80867"/>
                      <a:pt x="291006" y="88963"/>
                    </a:cubicBezTo>
                    <a:cubicBezTo>
                      <a:pt x="294700" y="94898"/>
                      <a:pt x="295831" y="102080"/>
                      <a:pt x="294142" y="108871"/>
                    </a:cubicBezTo>
                    <a:cubicBezTo>
                      <a:pt x="291984" y="116348"/>
                      <a:pt x="287884" y="123120"/>
                      <a:pt x="282263" y="128492"/>
                    </a:cubicBezTo>
                    <a:cubicBezTo>
                      <a:pt x="275312" y="135522"/>
                      <a:pt x="267523" y="141665"/>
                      <a:pt x="259073" y="146780"/>
                    </a:cubicBezTo>
                    <a:lnTo>
                      <a:pt x="291386" y="165830"/>
                    </a:lnTo>
                    <a:lnTo>
                      <a:pt x="273804" y="176022"/>
                    </a:lnTo>
                    <a:lnTo>
                      <a:pt x="241206" y="156972"/>
                    </a:lnTo>
                    <a:cubicBezTo>
                      <a:pt x="225671" y="164611"/>
                      <a:pt x="209441" y="170736"/>
                      <a:pt x="192737" y="175260"/>
                    </a:cubicBezTo>
                    <a:cubicBezTo>
                      <a:pt x="175227" y="180175"/>
                      <a:pt x="157324" y="183556"/>
                      <a:pt x="139230" y="185356"/>
                    </a:cubicBezTo>
                    <a:lnTo>
                      <a:pt x="122219" y="154781"/>
                    </a:lnTo>
                    <a:cubicBezTo>
                      <a:pt x="126988" y="154657"/>
                      <a:pt x="131746" y="154276"/>
                      <a:pt x="136474" y="153638"/>
                    </a:cubicBezTo>
                    <a:cubicBezTo>
                      <a:pt x="142842" y="152876"/>
                      <a:pt x="149875" y="151733"/>
                      <a:pt x="157763" y="150019"/>
                    </a:cubicBezTo>
                    <a:cubicBezTo>
                      <a:pt x="165651" y="148304"/>
                      <a:pt x="173824" y="146113"/>
                      <a:pt x="182568" y="143637"/>
                    </a:cubicBezTo>
                    <a:cubicBezTo>
                      <a:pt x="191076" y="141122"/>
                      <a:pt x="199369" y="137941"/>
                      <a:pt x="207373" y="134112"/>
                    </a:cubicBezTo>
                    <a:lnTo>
                      <a:pt x="156908" y="104775"/>
                    </a:lnTo>
                    <a:lnTo>
                      <a:pt x="150255" y="107061"/>
                    </a:lnTo>
                    <a:lnTo>
                      <a:pt x="143317" y="109156"/>
                    </a:lnTo>
                    <a:cubicBezTo>
                      <a:pt x="130677" y="113347"/>
                      <a:pt x="118987" y="116586"/>
                      <a:pt x="108438" y="118681"/>
                    </a:cubicBezTo>
                    <a:cubicBezTo>
                      <a:pt x="98639" y="120958"/>
                      <a:pt x="88648" y="122291"/>
                      <a:pt x="78596" y="122682"/>
                    </a:cubicBezTo>
                    <a:cubicBezTo>
                      <a:pt x="69756" y="123025"/>
                      <a:pt x="60908" y="122225"/>
                      <a:pt x="52271" y="120301"/>
                    </a:cubicBezTo>
                    <a:cubicBezTo>
                      <a:pt x="43746" y="118310"/>
                      <a:pt x="35552" y="115110"/>
                      <a:pt x="27941" y="110776"/>
                    </a:cubicBezTo>
                    <a:cubicBezTo>
                      <a:pt x="19598" y="106394"/>
                      <a:pt x="12352" y="100174"/>
                      <a:pt x="6748" y="92583"/>
                    </a:cubicBezTo>
                    <a:cubicBezTo>
                      <a:pt x="2686" y="86878"/>
                      <a:pt x="675" y="79962"/>
                      <a:pt x="1045" y="72962"/>
                    </a:cubicBezTo>
                    <a:cubicBezTo>
                      <a:pt x="1811" y="65675"/>
                      <a:pt x="4722" y="58779"/>
                      <a:pt x="9409" y="53149"/>
                    </a:cubicBezTo>
                    <a:cubicBezTo>
                      <a:pt x="15242" y="45787"/>
                      <a:pt x="22166" y="39367"/>
                      <a:pt x="29937" y="34099"/>
                    </a:cubicBezTo>
                    <a:lnTo>
                      <a:pt x="0" y="16764"/>
                    </a:lnTo>
                    <a:lnTo>
                      <a:pt x="17677" y="6572"/>
                    </a:lnTo>
                    <a:lnTo>
                      <a:pt x="47329" y="23717"/>
                    </a:lnTo>
                    <a:cubicBezTo>
                      <a:pt x="61238" y="16764"/>
                      <a:pt x="75867" y="11373"/>
                      <a:pt x="90951" y="7620"/>
                    </a:cubicBezTo>
                    <a:cubicBezTo>
                      <a:pt x="105280" y="4134"/>
                      <a:pt x="119820" y="1591"/>
                      <a:pt x="134479" y="0"/>
                    </a:cubicBezTo>
                    <a:close/>
                    <a:moveTo>
                      <a:pt x="63200" y="82868"/>
                    </a:moveTo>
                    <a:cubicBezTo>
                      <a:pt x="69863" y="86744"/>
                      <a:pt x="77582" y="88420"/>
                      <a:pt x="85249" y="87630"/>
                    </a:cubicBezTo>
                    <a:cubicBezTo>
                      <a:pt x="95532" y="86449"/>
                      <a:pt x="105662" y="84182"/>
                      <a:pt x="115471" y="80867"/>
                    </a:cubicBezTo>
                    <a:lnTo>
                      <a:pt x="67952" y="53340"/>
                    </a:lnTo>
                    <a:cubicBezTo>
                      <a:pt x="50465" y="64770"/>
                      <a:pt x="48945" y="74676"/>
                      <a:pt x="63200" y="82868"/>
                    </a:cubicBezTo>
                    <a:close/>
                    <a:moveTo>
                      <a:pt x="229992" y="96869"/>
                    </a:moveTo>
                    <a:cubicBezTo>
                      <a:pt x="222761" y="92850"/>
                      <a:pt x="214407" y="91345"/>
                      <a:pt x="206232" y="92583"/>
                    </a:cubicBezTo>
                    <a:cubicBezTo>
                      <a:pt x="194982" y="94040"/>
                      <a:pt x="183883" y="96498"/>
                      <a:pt x="173064" y="99917"/>
                    </a:cubicBezTo>
                    <a:lnTo>
                      <a:pt x="220583" y="127254"/>
                    </a:lnTo>
                    <a:cubicBezTo>
                      <a:pt x="240541" y="114871"/>
                      <a:pt x="243677" y="104747"/>
                      <a:pt x="229992" y="96869"/>
                    </a:cubicBezTo>
                    <a:close/>
                  </a:path>
                </a:pathLst>
              </a:custGeom>
              <a:solidFill>
                <a:srgbClr val="F9CA0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" name="Google Shape;1505;p27">
              <a:extLst>
                <a:ext uri="{FF2B5EF4-FFF2-40B4-BE49-F238E27FC236}">
                  <a16:creationId xmlns:a16="http://schemas.microsoft.com/office/drawing/2014/main" xmlns="" id="{236CF003-EB32-40DA-8EE2-8529812A1FCE}"/>
                </a:ext>
              </a:extLst>
            </p:cNvPr>
            <p:cNvGrpSpPr/>
            <p:nvPr/>
          </p:nvGrpSpPr>
          <p:grpSpPr>
            <a:xfrm>
              <a:off x="5533746" y="4396707"/>
              <a:ext cx="883852" cy="621030"/>
              <a:chOff x="7343371" y="5138832"/>
              <a:chExt cx="883852" cy="621030"/>
            </a:xfrm>
          </p:grpSpPr>
          <p:sp>
            <p:nvSpPr>
              <p:cNvPr id="205" name="Google Shape;1506;p27">
                <a:extLst>
                  <a:ext uri="{FF2B5EF4-FFF2-40B4-BE49-F238E27FC236}">
                    <a16:creationId xmlns:a16="http://schemas.microsoft.com/office/drawing/2014/main" xmlns="" id="{C53ED156-5E3E-4BA0-A5A6-FD9DD208B6AC}"/>
                  </a:ext>
                </a:extLst>
              </p:cNvPr>
              <p:cNvSpPr/>
              <p:nvPr/>
            </p:nvSpPr>
            <p:spPr>
              <a:xfrm>
                <a:off x="7343371" y="5248370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6" name="Google Shape;1507;p27">
                <a:extLst>
                  <a:ext uri="{FF2B5EF4-FFF2-40B4-BE49-F238E27FC236}">
                    <a16:creationId xmlns:a16="http://schemas.microsoft.com/office/drawing/2014/main" xmlns="" id="{19DA1298-5CFB-4E63-ADF6-60F4EA5C556E}"/>
                  </a:ext>
                </a:extLst>
              </p:cNvPr>
              <p:cNvSpPr/>
              <p:nvPr/>
            </p:nvSpPr>
            <p:spPr>
              <a:xfrm>
                <a:off x="7343561" y="5391531"/>
                <a:ext cx="87339" cy="116490"/>
              </a:xfrm>
              <a:custGeom>
                <a:avLst/>
                <a:gdLst/>
                <a:ahLst/>
                <a:cxnLst/>
                <a:rect l="l" t="t" r="r" b="b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7" name="Google Shape;1508;p27">
                <a:extLst>
                  <a:ext uri="{FF2B5EF4-FFF2-40B4-BE49-F238E27FC236}">
                    <a16:creationId xmlns:a16="http://schemas.microsoft.com/office/drawing/2014/main" xmlns="" id="{70FAE9A9-8C77-4CA7-B01F-5BF2BE10ACA4}"/>
                  </a:ext>
                </a:extLst>
              </p:cNvPr>
              <p:cNvSpPr/>
              <p:nvPr/>
            </p:nvSpPr>
            <p:spPr>
              <a:xfrm>
                <a:off x="8160792" y="5394578"/>
                <a:ext cx="66431" cy="157067"/>
              </a:xfrm>
              <a:custGeom>
                <a:avLst/>
                <a:gdLst/>
                <a:ahLst/>
                <a:cxnLst/>
                <a:rect l="l" t="t" r="r" b="b"/>
                <a:pathLst>
                  <a:path w="66431" h="157067" extrusionOk="0">
                    <a:moveTo>
                      <a:pt x="66431" y="0"/>
                    </a:moveTo>
                    <a:lnTo>
                      <a:pt x="66431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431" y="0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8" name="Google Shape;1509;p27">
                <a:extLst>
                  <a:ext uri="{FF2B5EF4-FFF2-40B4-BE49-F238E27FC236}">
                    <a16:creationId xmlns:a16="http://schemas.microsoft.com/office/drawing/2014/main" xmlns="" id="{1AEE4678-2A7F-4563-9A51-F0AEFCB13239}"/>
                  </a:ext>
                </a:extLst>
              </p:cNvPr>
              <p:cNvSpPr/>
              <p:nvPr/>
            </p:nvSpPr>
            <p:spPr>
              <a:xfrm>
                <a:off x="7343371" y="5138832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9" name="Google Shape;1510;p27">
                <a:extLst>
                  <a:ext uri="{FF2B5EF4-FFF2-40B4-BE49-F238E27FC236}">
                    <a16:creationId xmlns:a16="http://schemas.microsoft.com/office/drawing/2014/main" xmlns="" id="{59723800-77EB-4FBB-BE7E-B70D7CD94EF3}"/>
                  </a:ext>
                </a:extLst>
              </p:cNvPr>
              <p:cNvSpPr/>
              <p:nvPr/>
            </p:nvSpPr>
            <p:spPr>
              <a:xfrm>
                <a:off x="7469087" y="5208436"/>
                <a:ext cx="632615" cy="366117"/>
              </a:xfrm>
              <a:custGeom>
                <a:avLst/>
                <a:gdLst/>
                <a:ahLst/>
                <a:cxnLst/>
                <a:rect l="l" t="t" r="r" b="b"/>
                <a:pathLst>
                  <a:path w="632615" h="366117" extrusionOk="0">
                    <a:moveTo>
                      <a:pt x="632116" y="194048"/>
                    </a:moveTo>
                    <a:cubicBezTo>
                      <a:pt x="627555" y="237101"/>
                      <a:pt x="596952" y="279773"/>
                      <a:pt x="540025" y="312539"/>
                    </a:cubicBezTo>
                    <a:cubicBezTo>
                      <a:pt x="416475" y="383977"/>
                      <a:pt x="216136" y="383977"/>
                      <a:pt x="92586" y="312539"/>
                    </a:cubicBezTo>
                    <a:cubicBezTo>
                      <a:pt x="35564" y="279487"/>
                      <a:pt x="4961" y="237101"/>
                      <a:pt x="590" y="194048"/>
                    </a:cubicBezTo>
                    <a:cubicBezTo>
                      <a:pt x="-4732" y="143661"/>
                      <a:pt x="25965" y="92130"/>
                      <a:pt x="92586" y="53650"/>
                    </a:cubicBezTo>
                    <a:cubicBezTo>
                      <a:pt x="216136" y="-17883"/>
                      <a:pt x="416475" y="-17883"/>
                      <a:pt x="540025" y="53650"/>
                    </a:cubicBezTo>
                    <a:cubicBezTo>
                      <a:pt x="606551" y="92130"/>
                      <a:pt x="636963" y="143661"/>
                      <a:pt x="632116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0" name="Google Shape;1511;p27">
                <a:extLst>
                  <a:ext uri="{FF2B5EF4-FFF2-40B4-BE49-F238E27FC236}">
                    <a16:creationId xmlns:a16="http://schemas.microsoft.com/office/drawing/2014/main" xmlns="" id="{19CD39C0-BCF2-449F-8F04-3FD0CA7CCEAC}"/>
                  </a:ext>
                </a:extLst>
              </p:cNvPr>
              <p:cNvSpPr/>
              <p:nvPr/>
            </p:nvSpPr>
            <p:spPr>
              <a:xfrm>
                <a:off x="7469677" y="5230344"/>
                <a:ext cx="631526" cy="344209"/>
              </a:xfrm>
              <a:custGeom>
                <a:avLst/>
                <a:gdLst/>
                <a:ahLst/>
                <a:cxnLst/>
                <a:rect l="l" t="t" r="r" b="b"/>
                <a:pathLst>
                  <a:path w="631526" h="344209" extrusionOk="0">
                    <a:moveTo>
                      <a:pt x="631526" y="172141"/>
                    </a:moveTo>
                    <a:cubicBezTo>
                      <a:pt x="626965" y="215194"/>
                      <a:pt x="596363" y="257866"/>
                      <a:pt x="539435" y="290632"/>
                    </a:cubicBezTo>
                    <a:cubicBezTo>
                      <a:pt x="415886" y="362069"/>
                      <a:pt x="215546" y="362069"/>
                      <a:pt x="91997" y="290632"/>
                    </a:cubicBezTo>
                    <a:cubicBezTo>
                      <a:pt x="34974" y="257580"/>
                      <a:pt x="4372" y="215194"/>
                      <a:pt x="0" y="172141"/>
                    </a:cubicBezTo>
                    <a:cubicBezTo>
                      <a:pt x="4372" y="129088"/>
                      <a:pt x="35069" y="86416"/>
                      <a:pt x="91997" y="53650"/>
                    </a:cubicBezTo>
                    <a:cubicBezTo>
                      <a:pt x="215546" y="-17883"/>
                      <a:pt x="415886" y="-17883"/>
                      <a:pt x="539435" y="53650"/>
                    </a:cubicBezTo>
                    <a:cubicBezTo>
                      <a:pt x="596363" y="86701"/>
                      <a:pt x="626870" y="129088"/>
                      <a:pt x="631526" y="172141"/>
                    </a:cubicBezTo>
                    <a:close/>
                  </a:path>
                </a:pathLst>
              </a:custGeom>
              <a:solidFill>
                <a:srgbClr val="E8A30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1" name="Google Shape;1512;p27">
                <a:extLst>
                  <a:ext uri="{FF2B5EF4-FFF2-40B4-BE49-F238E27FC236}">
                    <a16:creationId xmlns:a16="http://schemas.microsoft.com/office/drawing/2014/main" xmlns="" id="{F1602CDB-95FC-49B6-BD35-8893199D4359}"/>
                  </a:ext>
                </a:extLst>
              </p:cNvPr>
              <p:cNvSpPr/>
              <p:nvPr/>
            </p:nvSpPr>
            <p:spPr>
              <a:xfrm>
                <a:off x="7630861" y="5313140"/>
                <a:ext cx="295642" cy="184784"/>
              </a:xfrm>
              <a:custGeom>
                <a:avLst/>
                <a:gdLst/>
                <a:ahLst/>
                <a:cxnLst/>
                <a:rect l="l" t="t" r="r" b="b"/>
                <a:pathLst>
                  <a:path w="295642" h="184784" extrusionOk="0">
                    <a:moveTo>
                      <a:pt x="149875" y="29432"/>
                    </a:moveTo>
                    <a:cubicBezTo>
                      <a:pt x="145988" y="29423"/>
                      <a:pt x="142110" y="29737"/>
                      <a:pt x="138280" y="30385"/>
                    </a:cubicBezTo>
                    <a:cubicBezTo>
                      <a:pt x="133053" y="31147"/>
                      <a:pt x="127256" y="32195"/>
                      <a:pt x="120793" y="33528"/>
                    </a:cubicBezTo>
                    <a:cubicBezTo>
                      <a:pt x="114331" y="34862"/>
                      <a:pt x="107583" y="36576"/>
                      <a:pt x="100645" y="38671"/>
                    </a:cubicBezTo>
                    <a:cubicBezTo>
                      <a:pt x="93878" y="40719"/>
                      <a:pt x="87273" y="43272"/>
                      <a:pt x="80877" y="46292"/>
                    </a:cubicBezTo>
                    <a:lnTo>
                      <a:pt x="131628" y="75629"/>
                    </a:lnTo>
                    <a:lnTo>
                      <a:pt x="141131" y="72485"/>
                    </a:lnTo>
                    <a:cubicBezTo>
                      <a:pt x="154056" y="68104"/>
                      <a:pt x="166221" y="64484"/>
                      <a:pt x="177721" y="61436"/>
                    </a:cubicBezTo>
                    <a:cubicBezTo>
                      <a:pt x="188489" y="58598"/>
                      <a:pt x="199494" y="56779"/>
                      <a:pt x="210604" y="56007"/>
                    </a:cubicBezTo>
                    <a:cubicBezTo>
                      <a:pt x="220726" y="55397"/>
                      <a:pt x="230885" y="56102"/>
                      <a:pt x="240826" y="58103"/>
                    </a:cubicBezTo>
                    <a:cubicBezTo>
                      <a:pt x="251023" y="60274"/>
                      <a:pt x="260812" y="64065"/>
                      <a:pt x="269813" y="69342"/>
                    </a:cubicBezTo>
                    <a:cubicBezTo>
                      <a:pt x="278584" y="73743"/>
                      <a:pt x="286112" y="80296"/>
                      <a:pt x="291671" y="88392"/>
                    </a:cubicBezTo>
                    <a:cubicBezTo>
                      <a:pt x="295397" y="94317"/>
                      <a:pt x="296566" y="101498"/>
                      <a:pt x="294902" y="108299"/>
                    </a:cubicBezTo>
                    <a:cubicBezTo>
                      <a:pt x="292745" y="115776"/>
                      <a:pt x="288649" y="122549"/>
                      <a:pt x="283023" y="127921"/>
                    </a:cubicBezTo>
                    <a:cubicBezTo>
                      <a:pt x="276076" y="134950"/>
                      <a:pt x="268282" y="141094"/>
                      <a:pt x="259833" y="146209"/>
                    </a:cubicBezTo>
                    <a:lnTo>
                      <a:pt x="292146" y="165259"/>
                    </a:lnTo>
                    <a:lnTo>
                      <a:pt x="274469" y="175451"/>
                    </a:lnTo>
                    <a:lnTo>
                      <a:pt x="241871" y="156401"/>
                    </a:lnTo>
                    <a:cubicBezTo>
                      <a:pt x="226352" y="164068"/>
                      <a:pt x="210119" y="170193"/>
                      <a:pt x="193402" y="174688"/>
                    </a:cubicBezTo>
                    <a:cubicBezTo>
                      <a:pt x="175924" y="179603"/>
                      <a:pt x="158058" y="182975"/>
                      <a:pt x="139991" y="184785"/>
                    </a:cubicBezTo>
                    <a:lnTo>
                      <a:pt x="122599" y="154210"/>
                    </a:lnTo>
                    <a:cubicBezTo>
                      <a:pt x="127332" y="154086"/>
                      <a:pt x="132065" y="153705"/>
                      <a:pt x="136760" y="153067"/>
                    </a:cubicBezTo>
                    <a:cubicBezTo>
                      <a:pt x="143127" y="152305"/>
                      <a:pt x="150255" y="151162"/>
                      <a:pt x="158048" y="149447"/>
                    </a:cubicBezTo>
                    <a:cubicBezTo>
                      <a:pt x="165841" y="147733"/>
                      <a:pt x="174204" y="145542"/>
                      <a:pt x="182948" y="143065"/>
                    </a:cubicBezTo>
                    <a:cubicBezTo>
                      <a:pt x="191444" y="140522"/>
                      <a:pt x="199741" y="137341"/>
                      <a:pt x="207753" y="133540"/>
                    </a:cubicBezTo>
                    <a:lnTo>
                      <a:pt x="157193" y="104394"/>
                    </a:lnTo>
                    <a:lnTo>
                      <a:pt x="150635" y="106680"/>
                    </a:lnTo>
                    <a:lnTo>
                      <a:pt x="143697" y="108776"/>
                    </a:lnTo>
                    <a:cubicBezTo>
                      <a:pt x="130962" y="112967"/>
                      <a:pt x="119368" y="116205"/>
                      <a:pt x="108723" y="118301"/>
                    </a:cubicBezTo>
                    <a:cubicBezTo>
                      <a:pt x="98953" y="120577"/>
                      <a:pt x="88994" y="121911"/>
                      <a:pt x="78976" y="122301"/>
                    </a:cubicBezTo>
                    <a:cubicBezTo>
                      <a:pt x="70128" y="122663"/>
                      <a:pt x="61280" y="121825"/>
                      <a:pt x="52651" y="119825"/>
                    </a:cubicBezTo>
                    <a:cubicBezTo>
                      <a:pt x="44079" y="117891"/>
                      <a:pt x="35848" y="114671"/>
                      <a:pt x="28226" y="110300"/>
                    </a:cubicBezTo>
                    <a:cubicBezTo>
                      <a:pt x="19891" y="105947"/>
                      <a:pt x="12669" y="99717"/>
                      <a:pt x="7128" y="92107"/>
                    </a:cubicBezTo>
                    <a:cubicBezTo>
                      <a:pt x="3022" y="86420"/>
                      <a:pt x="1007" y="79486"/>
                      <a:pt x="1426" y="72485"/>
                    </a:cubicBezTo>
                    <a:cubicBezTo>
                      <a:pt x="2148" y="65189"/>
                      <a:pt x="5065" y="58274"/>
                      <a:pt x="9789" y="52673"/>
                    </a:cubicBezTo>
                    <a:cubicBezTo>
                      <a:pt x="15596" y="45291"/>
                      <a:pt x="22524" y="38862"/>
                      <a:pt x="30317" y="33623"/>
                    </a:cubicBezTo>
                    <a:lnTo>
                      <a:pt x="0" y="17050"/>
                    </a:lnTo>
                    <a:lnTo>
                      <a:pt x="17582" y="6858"/>
                    </a:lnTo>
                    <a:lnTo>
                      <a:pt x="47234" y="24003"/>
                    </a:lnTo>
                    <a:cubicBezTo>
                      <a:pt x="61157" y="17088"/>
                      <a:pt x="75783" y="11687"/>
                      <a:pt x="90856" y="7906"/>
                    </a:cubicBezTo>
                    <a:cubicBezTo>
                      <a:pt x="105207" y="4324"/>
                      <a:pt x="119786" y="1686"/>
                      <a:pt x="134479" y="0"/>
                    </a:cubicBezTo>
                    <a:close/>
                    <a:moveTo>
                      <a:pt x="63485" y="82772"/>
                    </a:moveTo>
                    <a:cubicBezTo>
                      <a:pt x="70157" y="86639"/>
                      <a:pt x="77864" y="88306"/>
                      <a:pt x="85534" y="87535"/>
                    </a:cubicBezTo>
                    <a:cubicBezTo>
                      <a:pt x="95817" y="86373"/>
                      <a:pt x="105948" y="84106"/>
                      <a:pt x="115756" y="80772"/>
                    </a:cubicBezTo>
                    <a:lnTo>
                      <a:pt x="68237" y="53245"/>
                    </a:lnTo>
                    <a:cubicBezTo>
                      <a:pt x="50750" y="64675"/>
                      <a:pt x="49230" y="74581"/>
                      <a:pt x="63485" y="82772"/>
                    </a:cubicBezTo>
                    <a:close/>
                    <a:moveTo>
                      <a:pt x="230372" y="97060"/>
                    </a:moveTo>
                    <a:cubicBezTo>
                      <a:pt x="223101" y="93059"/>
                      <a:pt x="214719" y="91554"/>
                      <a:pt x="206517" y="92773"/>
                    </a:cubicBezTo>
                    <a:cubicBezTo>
                      <a:pt x="195265" y="94240"/>
                      <a:pt x="184174" y="96698"/>
                      <a:pt x="173349" y="100108"/>
                    </a:cubicBezTo>
                    <a:lnTo>
                      <a:pt x="220868" y="127445"/>
                    </a:lnTo>
                    <a:cubicBezTo>
                      <a:pt x="240892" y="114871"/>
                      <a:pt x="244057" y="104747"/>
                      <a:pt x="230372" y="9706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2" name="Google Shape;1513;p27">
                <a:extLst>
                  <a:ext uri="{FF2B5EF4-FFF2-40B4-BE49-F238E27FC236}">
                    <a16:creationId xmlns:a16="http://schemas.microsoft.com/office/drawing/2014/main" xmlns="" id="{D8AB7AB9-9599-418D-B990-5F5C13FDDFE9}"/>
                  </a:ext>
                </a:extLst>
              </p:cNvPr>
              <p:cNvSpPr/>
              <p:nvPr/>
            </p:nvSpPr>
            <p:spPr>
              <a:xfrm>
                <a:off x="7753460" y="5450109"/>
                <a:ext cx="19007" cy="25526"/>
              </a:xfrm>
              <a:custGeom>
                <a:avLst/>
                <a:gdLst/>
                <a:ahLst/>
                <a:cxnLst/>
                <a:rect l="l" t="t" r="r" b="b"/>
                <a:pathLst>
                  <a:path w="19007" h="25526" extrusionOk="0">
                    <a:moveTo>
                      <a:pt x="0" y="17240"/>
                    </a:moveTo>
                    <a:cubicBezTo>
                      <a:pt x="475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3" name="Google Shape;1514;p27">
                <a:extLst>
                  <a:ext uri="{FF2B5EF4-FFF2-40B4-BE49-F238E27FC236}">
                    <a16:creationId xmlns:a16="http://schemas.microsoft.com/office/drawing/2014/main" xmlns="" id="{62D5A68A-9D82-4FC0-A79F-654730FC2960}"/>
                  </a:ext>
                </a:extLst>
              </p:cNvPr>
              <p:cNvSpPr/>
              <p:nvPr/>
            </p:nvSpPr>
            <p:spPr>
              <a:xfrm>
                <a:off x="7880525" y="5461158"/>
                <a:ext cx="42101" cy="19811"/>
              </a:xfrm>
              <a:custGeom>
                <a:avLst/>
                <a:gdLst/>
                <a:ahLst/>
                <a:cxnLst/>
                <a:rect l="l" t="t" r="r" b="b"/>
                <a:pathLst>
                  <a:path w="42101" h="19811" extrusionOk="0">
                    <a:moveTo>
                      <a:pt x="42102" y="17240"/>
                    </a:moveTo>
                    <a:lnTo>
                      <a:pt x="42102" y="0"/>
                    </a:lnTo>
                    <a:lnTo>
                      <a:pt x="0" y="3238"/>
                    </a:lnTo>
                    <a:lnTo>
                      <a:pt x="24140" y="19812"/>
                    </a:lnTo>
                    <a:lnTo>
                      <a:pt x="42102" y="17240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4" name="Google Shape;1515;p27">
                <a:extLst>
                  <a:ext uri="{FF2B5EF4-FFF2-40B4-BE49-F238E27FC236}">
                    <a16:creationId xmlns:a16="http://schemas.microsoft.com/office/drawing/2014/main" xmlns="" id="{713F5FB0-D8F2-45F4-A369-5D500AD6519C}"/>
                  </a:ext>
                </a:extLst>
              </p:cNvPr>
              <p:cNvSpPr/>
              <p:nvPr/>
            </p:nvSpPr>
            <p:spPr>
              <a:xfrm>
                <a:off x="7894686" y="5398008"/>
                <a:ext cx="31457" cy="17335"/>
              </a:xfrm>
              <a:custGeom>
                <a:avLst/>
                <a:gdLst/>
                <a:ahLst/>
                <a:cxnLst/>
                <a:rect l="l" t="t" r="r" b="b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5" name="Google Shape;1516;p27">
                <a:extLst>
                  <a:ext uri="{FF2B5EF4-FFF2-40B4-BE49-F238E27FC236}">
                    <a16:creationId xmlns:a16="http://schemas.microsoft.com/office/drawing/2014/main" xmlns="" id="{A040CC69-1532-4158-A80D-DEE4A9442C26}"/>
                  </a:ext>
                </a:extLst>
              </p:cNvPr>
              <p:cNvSpPr/>
              <p:nvPr/>
            </p:nvSpPr>
            <p:spPr>
              <a:xfrm>
                <a:off x="7795847" y="5404389"/>
                <a:ext cx="47328" cy="33051"/>
              </a:xfrm>
              <a:custGeom>
                <a:avLst/>
                <a:gdLst/>
                <a:ahLst/>
                <a:cxnLst/>
                <a:rect l="l" t="t" r="r" b="b"/>
                <a:pathLst>
                  <a:path w="47328" h="33051" extrusionOk="0">
                    <a:moveTo>
                      <a:pt x="0" y="10001"/>
                    </a:moveTo>
                    <a:lnTo>
                      <a:pt x="10454" y="0"/>
                    </a:lnTo>
                    <a:lnTo>
                      <a:pt x="47329" y="25527"/>
                    </a:lnTo>
                    <a:lnTo>
                      <a:pt x="45048" y="33051"/>
                    </a:lnTo>
                    <a:cubicBezTo>
                      <a:pt x="45048" y="33051"/>
                      <a:pt x="17487" y="21431"/>
                      <a:pt x="16537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6" name="Google Shape;1517;p27">
                <a:extLst>
                  <a:ext uri="{FF2B5EF4-FFF2-40B4-BE49-F238E27FC236}">
                    <a16:creationId xmlns:a16="http://schemas.microsoft.com/office/drawing/2014/main" xmlns="" id="{ADB28282-FD26-4E58-BCF2-B3D61C9FB3E1}"/>
                  </a:ext>
                </a:extLst>
              </p:cNvPr>
              <p:cNvSpPr/>
              <p:nvPr/>
            </p:nvSpPr>
            <p:spPr>
              <a:xfrm>
                <a:off x="7699193" y="5349240"/>
                <a:ext cx="58543" cy="38861"/>
              </a:xfrm>
              <a:custGeom>
                <a:avLst/>
                <a:gdLst/>
                <a:ahLst/>
                <a:cxnLst/>
                <a:rect l="l" t="t" r="r" b="b"/>
                <a:pathLst>
                  <a:path w="58543" h="38861" extrusionOk="0">
                    <a:moveTo>
                      <a:pt x="0" y="11049"/>
                    </a:moveTo>
                    <a:lnTo>
                      <a:pt x="49040" y="38862"/>
                    </a:lnTo>
                    <a:lnTo>
                      <a:pt x="58543" y="31623"/>
                    </a:lnTo>
                    <a:cubicBezTo>
                      <a:pt x="58543" y="31623"/>
                      <a:pt x="52461" y="24574"/>
                      <a:pt x="51986" y="23908"/>
                    </a:cubicBezTo>
                    <a:cubicBezTo>
                      <a:pt x="47614" y="18821"/>
                      <a:pt x="42444" y="14478"/>
                      <a:pt x="36684" y="11049"/>
                    </a:cubicBezTo>
                    <a:cubicBezTo>
                      <a:pt x="33073" y="10382"/>
                      <a:pt x="9789" y="0"/>
                      <a:pt x="978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7" name="Google Shape;1518;p27">
                <a:extLst>
                  <a:ext uri="{FF2B5EF4-FFF2-40B4-BE49-F238E27FC236}">
                    <a16:creationId xmlns:a16="http://schemas.microsoft.com/office/drawing/2014/main" xmlns="" id="{BDBB778A-69E0-4441-9437-7B703633FF67}"/>
                  </a:ext>
                </a:extLst>
              </p:cNvPr>
              <p:cNvSpPr/>
              <p:nvPr/>
            </p:nvSpPr>
            <p:spPr>
              <a:xfrm>
                <a:off x="7753460" y="5318093"/>
                <a:ext cx="27275" cy="24479"/>
              </a:xfrm>
              <a:custGeom>
                <a:avLst/>
                <a:gdLst/>
                <a:ahLst/>
                <a:cxnLst/>
                <a:rect l="l" t="t" r="r" b="b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430"/>
                    </a:lnTo>
                    <a:lnTo>
                      <a:pt x="1140" y="19622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8" name="Google Shape;1519;p27">
                <a:extLst>
                  <a:ext uri="{FF2B5EF4-FFF2-40B4-BE49-F238E27FC236}">
                    <a16:creationId xmlns:a16="http://schemas.microsoft.com/office/drawing/2014/main" xmlns="" id="{4204F951-8D12-44EC-8CD1-47A845AF57D8}"/>
                  </a:ext>
                </a:extLst>
              </p:cNvPr>
              <p:cNvSpPr/>
              <p:nvPr/>
            </p:nvSpPr>
            <p:spPr>
              <a:xfrm>
                <a:off x="7631241" y="5313044"/>
                <a:ext cx="26040" cy="19431"/>
              </a:xfrm>
              <a:custGeom>
                <a:avLst/>
                <a:gdLst/>
                <a:ahLst/>
                <a:cxnLst/>
                <a:rect l="l" t="t" r="r" b="b"/>
                <a:pathLst>
                  <a:path w="26040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" name="Google Shape;1520;p27">
                <a:extLst>
                  <a:ext uri="{FF2B5EF4-FFF2-40B4-BE49-F238E27FC236}">
                    <a16:creationId xmlns:a16="http://schemas.microsoft.com/office/drawing/2014/main" xmlns="" id="{2A22FB6F-C6E5-49D2-9FCC-9700FC556D9E}"/>
                  </a:ext>
                </a:extLst>
              </p:cNvPr>
              <p:cNvSpPr/>
              <p:nvPr/>
            </p:nvSpPr>
            <p:spPr>
              <a:xfrm>
                <a:off x="7632192" y="5370575"/>
                <a:ext cx="29936" cy="30289"/>
              </a:xfrm>
              <a:custGeom>
                <a:avLst/>
                <a:gdLst/>
                <a:ahLst/>
                <a:cxnLst/>
                <a:rect l="l" t="t" r="r" b="b"/>
                <a:pathLst>
                  <a:path w="29936" h="30289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6002"/>
                    </a:lnTo>
                    <a:lnTo>
                      <a:pt x="9599" y="3028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0" name="Google Shape;1521;p27">
                <a:extLst>
                  <a:ext uri="{FF2B5EF4-FFF2-40B4-BE49-F238E27FC236}">
                    <a16:creationId xmlns:a16="http://schemas.microsoft.com/office/drawing/2014/main" xmlns="" id="{53CD3D45-A64E-4308-88FF-CF17A88117F7}"/>
                  </a:ext>
                </a:extLst>
              </p:cNvPr>
              <p:cNvSpPr/>
              <p:nvPr/>
            </p:nvSpPr>
            <p:spPr>
              <a:xfrm>
                <a:off x="7630861" y="5295995"/>
                <a:ext cx="295637" cy="184880"/>
              </a:xfrm>
              <a:custGeom>
                <a:avLst/>
                <a:gdLst/>
                <a:ahLst/>
                <a:cxnLst/>
                <a:rect l="l" t="t" r="r" b="b"/>
                <a:pathLst>
                  <a:path w="295637" h="184880" extrusionOk="0">
                    <a:moveTo>
                      <a:pt x="149875" y="29432"/>
                    </a:moveTo>
                    <a:cubicBezTo>
                      <a:pt x="145988" y="29423"/>
                      <a:pt x="142110" y="29737"/>
                      <a:pt x="138280" y="30385"/>
                    </a:cubicBezTo>
                    <a:cubicBezTo>
                      <a:pt x="133053" y="31051"/>
                      <a:pt x="127256" y="32099"/>
                      <a:pt x="120793" y="33528"/>
                    </a:cubicBezTo>
                    <a:cubicBezTo>
                      <a:pt x="114331" y="34957"/>
                      <a:pt x="107583" y="36576"/>
                      <a:pt x="100645" y="38671"/>
                    </a:cubicBezTo>
                    <a:cubicBezTo>
                      <a:pt x="93897" y="40729"/>
                      <a:pt x="87292" y="43243"/>
                      <a:pt x="80877" y="46196"/>
                    </a:cubicBezTo>
                    <a:lnTo>
                      <a:pt x="131628" y="75629"/>
                    </a:lnTo>
                    <a:lnTo>
                      <a:pt x="141131" y="72390"/>
                    </a:lnTo>
                    <a:cubicBezTo>
                      <a:pt x="154056" y="68104"/>
                      <a:pt x="166221" y="64484"/>
                      <a:pt x="177721" y="61436"/>
                    </a:cubicBezTo>
                    <a:cubicBezTo>
                      <a:pt x="188489" y="58588"/>
                      <a:pt x="199494" y="56779"/>
                      <a:pt x="210604" y="56007"/>
                    </a:cubicBezTo>
                    <a:cubicBezTo>
                      <a:pt x="220726" y="55369"/>
                      <a:pt x="230875" y="56036"/>
                      <a:pt x="240826" y="58007"/>
                    </a:cubicBezTo>
                    <a:cubicBezTo>
                      <a:pt x="251033" y="60217"/>
                      <a:pt x="260812" y="64037"/>
                      <a:pt x="269813" y="69342"/>
                    </a:cubicBezTo>
                    <a:cubicBezTo>
                      <a:pt x="278584" y="73743"/>
                      <a:pt x="286112" y="80296"/>
                      <a:pt x="291671" y="88392"/>
                    </a:cubicBezTo>
                    <a:cubicBezTo>
                      <a:pt x="295397" y="94278"/>
                      <a:pt x="296556" y="101432"/>
                      <a:pt x="294902" y="108204"/>
                    </a:cubicBezTo>
                    <a:cubicBezTo>
                      <a:pt x="292793" y="115700"/>
                      <a:pt x="288687" y="122482"/>
                      <a:pt x="283023" y="127825"/>
                    </a:cubicBezTo>
                    <a:cubicBezTo>
                      <a:pt x="276076" y="134883"/>
                      <a:pt x="268282" y="141056"/>
                      <a:pt x="259833" y="146209"/>
                    </a:cubicBezTo>
                    <a:lnTo>
                      <a:pt x="292146" y="165259"/>
                    </a:lnTo>
                    <a:lnTo>
                      <a:pt x="274469" y="175546"/>
                    </a:lnTo>
                    <a:lnTo>
                      <a:pt x="241871" y="156496"/>
                    </a:lnTo>
                    <a:cubicBezTo>
                      <a:pt x="226371" y="164239"/>
                      <a:pt x="210138" y="170402"/>
                      <a:pt x="193402" y="174879"/>
                    </a:cubicBezTo>
                    <a:cubicBezTo>
                      <a:pt x="175915" y="179718"/>
                      <a:pt x="158048" y="183061"/>
                      <a:pt x="139991" y="184880"/>
                    </a:cubicBezTo>
                    <a:lnTo>
                      <a:pt x="122979" y="154305"/>
                    </a:lnTo>
                    <a:cubicBezTo>
                      <a:pt x="126115" y="154305"/>
                      <a:pt x="130772" y="154305"/>
                      <a:pt x="137140" y="153257"/>
                    </a:cubicBezTo>
                    <a:cubicBezTo>
                      <a:pt x="143507" y="152209"/>
                      <a:pt x="150635" y="151257"/>
                      <a:pt x="158428" y="149542"/>
                    </a:cubicBezTo>
                    <a:cubicBezTo>
                      <a:pt x="166221" y="147828"/>
                      <a:pt x="174585" y="145732"/>
                      <a:pt x="183328" y="143161"/>
                    </a:cubicBezTo>
                    <a:cubicBezTo>
                      <a:pt x="191824" y="140618"/>
                      <a:pt x="200121" y="137436"/>
                      <a:pt x="208133" y="133636"/>
                    </a:cubicBezTo>
                    <a:lnTo>
                      <a:pt x="157193" y="104680"/>
                    </a:lnTo>
                    <a:lnTo>
                      <a:pt x="150635" y="106966"/>
                    </a:lnTo>
                    <a:lnTo>
                      <a:pt x="143697" y="109156"/>
                    </a:lnTo>
                    <a:cubicBezTo>
                      <a:pt x="130962" y="113347"/>
                      <a:pt x="119368" y="116586"/>
                      <a:pt x="108723" y="118681"/>
                    </a:cubicBezTo>
                    <a:cubicBezTo>
                      <a:pt x="98953" y="120958"/>
                      <a:pt x="88994" y="122291"/>
                      <a:pt x="78976" y="122682"/>
                    </a:cubicBezTo>
                    <a:cubicBezTo>
                      <a:pt x="70128" y="122996"/>
                      <a:pt x="61280" y="122168"/>
                      <a:pt x="52651" y="120205"/>
                    </a:cubicBezTo>
                    <a:cubicBezTo>
                      <a:pt x="44098" y="118224"/>
                      <a:pt x="35867" y="115014"/>
                      <a:pt x="28226" y="110680"/>
                    </a:cubicBezTo>
                    <a:cubicBezTo>
                      <a:pt x="19910" y="106299"/>
                      <a:pt x="12697" y="100079"/>
                      <a:pt x="7128" y="92488"/>
                    </a:cubicBezTo>
                    <a:cubicBezTo>
                      <a:pt x="3032" y="86801"/>
                      <a:pt x="1017" y="79867"/>
                      <a:pt x="1426" y="72866"/>
                    </a:cubicBezTo>
                    <a:cubicBezTo>
                      <a:pt x="2148" y="65570"/>
                      <a:pt x="5065" y="58655"/>
                      <a:pt x="9789" y="53054"/>
                    </a:cubicBezTo>
                    <a:cubicBezTo>
                      <a:pt x="15567" y="45644"/>
                      <a:pt x="22505" y="39214"/>
                      <a:pt x="30317" y="34004"/>
                    </a:cubicBezTo>
                    <a:lnTo>
                      <a:pt x="0" y="17050"/>
                    </a:lnTo>
                    <a:lnTo>
                      <a:pt x="17582" y="6763"/>
                    </a:lnTo>
                    <a:lnTo>
                      <a:pt x="47234" y="24003"/>
                    </a:lnTo>
                    <a:cubicBezTo>
                      <a:pt x="61157" y="17088"/>
                      <a:pt x="75783" y="11687"/>
                      <a:pt x="90856" y="7906"/>
                    </a:cubicBezTo>
                    <a:cubicBezTo>
                      <a:pt x="105197" y="4286"/>
                      <a:pt x="119776" y="1638"/>
                      <a:pt x="134479" y="0"/>
                    </a:cubicBezTo>
                    <a:close/>
                    <a:moveTo>
                      <a:pt x="63485" y="82772"/>
                    </a:moveTo>
                    <a:cubicBezTo>
                      <a:pt x="70157" y="86639"/>
                      <a:pt x="77864" y="88306"/>
                      <a:pt x="85534" y="87535"/>
                    </a:cubicBezTo>
                    <a:cubicBezTo>
                      <a:pt x="95817" y="86373"/>
                      <a:pt x="105948" y="84106"/>
                      <a:pt x="115756" y="80772"/>
                    </a:cubicBezTo>
                    <a:lnTo>
                      <a:pt x="68237" y="53245"/>
                    </a:lnTo>
                    <a:cubicBezTo>
                      <a:pt x="50750" y="64675"/>
                      <a:pt x="49230" y="74485"/>
                      <a:pt x="63485" y="82772"/>
                    </a:cubicBezTo>
                    <a:close/>
                    <a:moveTo>
                      <a:pt x="230372" y="96679"/>
                    </a:moveTo>
                    <a:cubicBezTo>
                      <a:pt x="223092" y="92716"/>
                      <a:pt x="214710" y="91240"/>
                      <a:pt x="206517" y="92488"/>
                    </a:cubicBezTo>
                    <a:cubicBezTo>
                      <a:pt x="195265" y="93954"/>
                      <a:pt x="184174" y="96412"/>
                      <a:pt x="173349" y="99822"/>
                    </a:cubicBezTo>
                    <a:lnTo>
                      <a:pt x="220868" y="127159"/>
                    </a:lnTo>
                    <a:cubicBezTo>
                      <a:pt x="240826" y="114776"/>
                      <a:pt x="244057" y="104680"/>
                      <a:pt x="230372" y="96679"/>
                    </a:cubicBezTo>
                    <a:close/>
                  </a:path>
                </a:pathLst>
              </a:custGeom>
              <a:solidFill>
                <a:srgbClr val="F9CA0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" name="Google Shape;1522;p27">
              <a:extLst>
                <a:ext uri="{FF2B5EF4-FFF2-40B4-BE49-F238E27FC236}">
                  <a16:creationId xmlns:a16="http://schemas.microsoft.com/office/drawing/2014/main" xmlns="" id="{BDE1AEAE-6201-425E-95CF-6CFCA5AA5CBC}"/>
                </a:ext>
              </a:extLst>
            </p:cNvPr>
            <p:cNvGrpSpPr/>
            <p:nvPr/>
          </p:nvGrpSpPr>
          <p:grpSpPr>
            <a:xfrm>
              <a:off x="5533746" y="4253261"/>
              <a:ext cx="883852" cy="621029"/>
              <a:chOff x="7343371" y="4995386"/>
              <a:chExt cx="883852" cy="621029"/>
            </a:xfrm>
          </p:grpSpPr>
          <p:sp>
            <p:nvSpPr>
              <p:cNvPr id="189" name="Google Shape;1523;p27">
                <a:extLst>
                  <a:ext uri="{FF2B5EF4-FFF2-40B4-BE49-F238E27FC236}">
                    <a16:creationId xmlns:a16="http://schemas.microsoft.com/office/drawing/2014/main" xmlns="" id="{8ACE93AE-7DFF-4BB3-B71E-83CD19B4CE4F}"/>
                  </a:ext>
                </a:extLst>
              </p:cNvPr>
              <p:cNvSpPr/>
              <p:nvPr/>
            </p:nvSpPr>
            <p:spPr>
              <a:xfrm>
                <a:off x="7343371" y="5104923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0" name="Google Shape;1524;p27">
                <a:extLst>
                  <a:ext uri="{FF2B5EF4-FFF2-40B4-BE49-F238E27FC236}">
                    <a16:creationId xmlns:a16="http://schemas.microsoft.com/office/drawing/2014/main" xmlns="" id="{92149D7A-5DFD-4360-A2FB-D08DADA5D587}"/>
                  </a:ext>
                </a:extLst>
              </p:cNvPr>
              <p:cNvSpPr/>
              <p:nvPr/>
            </p:nvSpPr>
            <p:spPr>
              <a:xfrm>
                <a:off x="7343561" y="5248084"/>
                <a:ext cx="87339" cy="116490"/>
              </a:xfrm>
              <a:custGeom>
                <a:avLst/>
                <a:gdLst/>
                <a:ahLst/>
                <a:cxnLst/>
                <a:rect l="l" t="t" r="r" b="b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" name="Google Shape;1525;p27">
                <a:extLst>
                  <a:ext uri="{FF2B5EF4-FFF2-40B4-BE49-F238E27FC236}">
                    <a16:creationId xmlns:a16="http://schemas.microsoft.com/office/drawing/2014/main" xmlns="" id="{26E92B95-054D-4E7E-8CEB-BD967A39B99A}"/>
                  </a:ext>
                </a:extLst>
              </p:cNvPr>
              <p:cNvSpPr/>
              <p:nvPr/>
            </p:nvSpPr>
            <p:spPr>
              <a:xfrm>
                <a:off x="8160792" y="5251132"/>
                <a:ext cx="66431" cy="157067"/>
              </a:xfrm>
              <a:custGeom>
                <a:avLst/>
                <a:gdLst/>
                <a:ahLst/>
                <a:cxnLst/>
                <a:rect l="l" t="t" r="r" b="b"/>
                <a:pathLst>
                  <a:path w="66431" h="157067" extrusionOk="0">
                    <a:moveTo>
                      <a:pt x="66431" y="0"/>
                    </a:moveTo>
                    <a:lnTo>
                      <a:pt x="66431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431" y="0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2" name="Google Shape;1526;p27">
                <a:extLst>
                  <a:ext uri="{FF2B5EF4-FFF2-40B4-BE49-F238E27FC236}">
                    <a16:creationId xmlns:a16="http://schemas.microsoft.com/office/drawing/2014/main" xmlns="" id="{793A7D8C-74DB-48F4-AA78-7F62A9633B41}"/>
                  </a:ext>
                </a:extLst>
              </p:cNvPr>
              <p:cNvSpPr/>
              <p:nvPr/>
            </p:nvSpPr>
            <p:spPr>
              <a:xfrm>
                <a:off x="7343371" y="4995386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3" name="Google Shape;1527;p27">
                <a:extLst>
                  <a:ext uri="{FF2B5EF4-FFF2-40B4-BE49-F238E27FC236}">
                    <a16:creationId xmlns:a16="http://schemas.microsoft.com/office/drawing/2014/main" xmlns="" id="{FF03DA4D-46FC-42BE-8688-6EBB5D642247}"/>
                  </a:ext>
                </a:extLst>
              </p:cNvPr>
              <p:cNvSpPr/>
              <p:nvPr/>
            </p:nvSpPr>
            <p:spPr>
              <a:xfrm>
                <a:off x="7469087" y="5064990"/>
                <a:ext cx="632615" cy="366117"/>
              </a:xfrm>
              <a:custGeom>
                <a:avLst/>
                <a:gdLst/>
                <a:ahLst/>
                <a:cxnLst/>
                <a:rect l="l" t="t" r="r" b="b"/>
                <a:pathLst>
                  <a:path w="632615" h="366117" extrusionOk="0">
                    <a:moveTo>
                      <a:pt x="632116" y="194048"/>
                    </a:moveTo>
                    <a:cubicBezTo>
                      <a:pt x="627555" y="237101"/>
                      <a:pt x="596952" y="279773"/>
                      <a:pt x="540025" y="312539"/>
                    </a:cubicBezTo>
                    <a:cubicBezTo>
                      <a:pt x="416475" y="383977"/>
                      <a:pt x="216136" y="383977"/>
                      <a:pt x="92586" y="312539"/>
                    </a:cubicBezTo>
                    <a:cubicBezTo>
                      <a:pt x="35564" y="279487"/>
                      <a:pt x="4961" y="237101"/>
                      <a:pt x="590" y="194048"/>
                    </a:cubicBezTo>
                    <a:cubicBezTo>
                      <a:pt x="-4732" y="143661"/>
                      <a:pt x="25965" y="92130"/>
                      <a:pt x="92586" y="53650"/>
                    </a:cubicBezTo>
                    <a:cubicBezTo>
                      <a:pt x="216136" y="-17883"/>
                      <a:pt x="416475" y="-17883"/>
                      <a:pt x="540025" y="53650"/>
                    </a:cubicBezTo>
                    <a:cubicBezTo>
                      <a:pt x="606551" y="92130"/>
                      <a:pt x="636963" y="143661"/>
                      <a:pt x="632116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4" name="Google Shape;1528;p27">
                <a:extLst>
                  <a:ext uri="{FF2B5EF4-FFF2-40B4-BE49-F238E27FC236}">
                    <a16:creationId xmlns:a16="http://schemas.microsoft.com/office/drawing/2014/main" xmlns="" id="{813D5087-45BD-43EF-9A2B-ACBCF9C1AA43}"/>
                  </a:ext>
                </a:extLst>
              </p:cNvPr>
              <p:cNvSpPr/>
              <p:nvPr/>
            </p:nvSpPr>
            <p:spPr>
              <a:xfrm>
                <a:off x="7469677" y="5086897"/>
                <a:ext cx="631526" cy="344209"/>
              </a:xfrm>
              <a:custGeom>
                <a:avLst/>
                <a:gdLst/>
                <a:ahLst/>
                <a:cxnLst/>
                <a:rect l="l" t="t" r="r" b="b"/>
                <a:pathLst>
                  <a:path w="631526" h="344209" extrusionOk="0">
                    <a:moveTo>
                      <a:pt x="631526" y="172141"/>
                    </a:moveTo>
                    <a:cubicBezTo>
                      <a:pt x="626965" y="215194"/>
                      <a:pt x="596363" y="257866"/>
                      <a:pt x="539435" y="290632"/>
                    </a:cubicBezTo>
                    <a:cubicBezTo>
                      <a:pt x="415886" y="362069"/>
                      <a:pt x="215546" y="362069"/>
                      <a:pt x="91997" y="290632"/>
                    </a:cubicBezTo>
                    <a:cubicBezTo>
                      <a:pt x="34974" y="257580"/>
                      <a:pt x="4372" y="215194"/>
                      <a:pt x="0" y="172141"/>
                    </a:cubicBezTo>
                    <a:cubicBezTo>
                      <a:pt x="4372" y="129087"/>
                      <a:pt x="35069" y="86416"/>
                      <a:pt x="91997" y="53650"/>
                    </a:cubicBezTo>
                    <a:cubicBezTo>
                      <a:pt x="215546" y="-17883"/>
                      <a:pt x="415886" y="-17883"/>
                      <a:pt x="539435" y="53650"/>
                    </a:cubicBezTo>
                    <a:cubicBezTo>
                      <a:pt x="596363" y="86701"/>
                      <a:pt x="626870" y="129087"/>
                      <a:pt x="631526" y="172141"/>
                    </a:cubicBezTo>
                    <a:close/>
                  </a:path>
                </a:pathLst>
              </a:custGeom>
              <a:solidFill>
                <a:srgbClr val="E8A30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5" name="Google Shape;1529;p27">
                <a:extLst>
                  <a:ext uri="{FF2B5EF4-FFF2-40B4-BE49-F238E27FC236}">
                    <a16:creationId xmlns:a16="http://schemas.microsoft.com/office/drawing/2014/main" xmlns="" id="{D961F3C5-FDAC-42D5-9952-D5BDFFD06AD0}"/>
                  </a:ext>
                </a:extLst>
              </p:cNvPr>
              <p:cNvSpPr/>
              <p:nvPr/>
            </p:nvSpPr>
            <p:spPr>
              <a:xfrm>
                <a:off x="7630861" y="5169693"/>
                <a:ext cx="295642" cy="184784"/>
              </a:xfrm>
              <a:custGeom>
                <a:avLst/>
                <a:gdLst/>
                <a:ahLst/>
                <a:cxnLst/>
                <a:rect l="l" t="t" r="r" b="b"/>
                <a:pathLst>
                  <a:path w="295642" h="184784" extrusionOk="0">
                    <a:moveTo>
                      <a:pt x="149875" y="29432"/>
                    </a:moveTo>
                    <a:cubicBezTo>
                      <a:pt x="145988" y="29423"/>
                      <a:pt x="142110" y="29737"/>
                      <a:pt x="138280" y="30385"/>
                    </a:cubicBezTo>
                    <a:cubicBezTo>
                      <a:pt x="133053" y="31147"/>
                      <a:pt x="127256" y="32195"/>
                      <a:pt x="120793" y="33528"/>
                    </a:cubicBezTo>
                    <a:cubicBezTo>
                      <a:pt x="114331" y="34862"/>
                      <a:pt x="107583" y="36576"/>
                      <a:pt x="100645" y="38671"/>
                    </a:cubicBezTo>
                    <a:cubicBezTo>
                      <a:pt x="93878" y="40719"/>
                      <a:pt x="87273" y="43272"/>
                      <a:pt x="80877" y="46291"/>
                    </a:cubicBezTo>
                    <a:lnTo>
                      <a:pt x="131628" y="75629"/>
                    </a:lnTo>
                    <a:lnTo>
                      <a:pt x="141131" y="72390"/>
                    </a:lnTo>
                    <a:cubicBezTo>
                      <a:pt x="154056" y="68104"/>
                      <a:pt x="166221" y="64484"/>
                      <a:pt x="177721" y="61436"/>
                    </a:cubicBezTo>
                    <a:cubicBezTo>
                      <a:pt x="188489" y="58598"/>
                      <a:pt x="199494" y="56779"/>
                      <a:pt x="210604" y="56007"/>
                    </a:cubicBezTo>
                    <a:cubicBezTo>
                      <a:pt x="220726" y="55397"/>
                      <a:pt x="230885" y="56102"/>
                      <a:pt x="240826" y="58103"/>
                    </a:cubicBezTo>
                    <a:cubicBezTo>
                      <a:pt x="251023" y="60274"/>
                      <a:pt x="260812" y="64065"/>
                      <a:pt x="269813" y="69342"/>
                    </a:cubicBezTo>
                    <a:cubicBezTo>
                      <a:pt x="278584" y="73743"/>
                      <a:pt x="286112" y="80296"/>
                      <a:pt x="291671" y="88392"/>
                    </a:cubicBezTo>
                    <a:cubicBezTo>
                      <a:pt x="295397" y="94317"/>
                      <a:pt x="296566" y="101498"/>
                      <a:pt x="294902" y="108299"/>
                    </a:cubicBezTo>
                    <a:cubicBezTo>
                      <a:pt x="292745" y="115776"/>
                      <a:pt x="288649" y="122549"/>
                      <a:pt x="283023" y="127921"/>
                    </a:cubicBezTo>
                    <a:cubicBezTo>
                      <a:pt x="276076" y="134950"/>
                      <a:pt x="268282" y="141094"/>
                      <a:pt x="259833" y="146209"/>
                    </a:cubicBezTo>
                    <a:lnTo>
                      <a:pt x="292146" y="165259"/>
                    </a:lnTo>
                    <a:lnTo>
                      <a:pt x="274469" y="175451"/>
                    </a:lnTo>
                    <a:lnTo>
                      <a:pt x="241871" y="156401"/>
                    </a:lnTo>
                    <a:cubicBezTo>
                      <a:pt x="226352" y="164068"/>
                      <a:pt x="210119" y="170193"/>
                      <a:pt x="193402" y="174688"/>
                    </a:cubicBezTo>
                    <a:cubicBezTo>
                      <a:pt x="175924" y="179603"/>
                      <a:pt x="158058" y="182975"/>
                      <a:pt x="139991" y="184785"/>
                    </a:cubicBezTo>
                    <a:lnTo>
                      <a:pt x="122599" y="154781"/>
                    </a:lnTo>
                    <a:cubicBezTo>
                      <a:pt x="127332" y="154657"/>
                      <a:pt x="132065" y="154276"/>
                      <a:pt x="136760" y="153638"/>
                    </a:cubicBezTo>
                    <a:cubicBezTo>
                      <a:pt x="143127" y="152876"/>
                      <a:pt x="150255" y="151638"/>
                      <a:pt x="158048" y="150019"/>
                    </a:cubicBezTo>
                    <a:cubicBezTo>
                      <a:pt x="165841" y="148399"/>
                      <a:pt x="174204" y="146113"/>
                      <a:pt x="182948" y="143637"/>
                    </a:cubicBezTo>
                    <a:cubicBezTo>
                      <a:pt x="191425" y="141056"/>
                      <a:pt x="199722" y="137865"/>
                      <a:pt x="207753" y="134112"/>
                    </a:cubicBezTo>
                    <a:lnTo>
                      <a:pt x="157193" y="104965"/>
                    </a:lnTo>
                    <a:lnTo>
                      <a:pt x="150635" y="107252"/>
                    </a:lnTo>
                    <a:lnTo>
                      <a:pt x="143697" y="109347"/>
                    </a:lnTo>
                    <a:cubicBezTo>
                      <a:pt x="130962" y="113538"/>
                      <a:pt x="119368" y="116777"/>
                      <a:pt x="108723" y="118872"/>
                    </a:cubicBezTo>
                    <a:cubicBezTo>
                      <a:pt x="98953" y="121148"/>
                      <a:pt x="88994" y="122482"/>
                      <a:pt x="78976" y="122872"/>
                    </a:cubicBezTo>
                    <a:cubicBezTo>
                      <a:pt x="70128" y="123234"/>
                      <a:pt x="61280" y="122396"/>
                      <a:pt x="52651" y="120396"/>
                    </a:cubicBezTo>
                    <a:cubicBezTo>
                      <a:pt x="44079" y="118463"/>
                      <a:pt x="35848" y="115243"/>
                      <a:pt x="28226" y="110871"/>
                    </a:cubicBezTo>
                    <a:cubicBezTo>
                      <a:pt x="19891" y="106518"/>
                      <a:pt x="12669" y="100289"/>
                      <a:pt x="7128" y="92678"/>
                    </a:cubicBezTo>
                    <a:cubicBezTo>
                      <a:pt x="3022" y="86992"/>
                      <a:pt x="1007" y="80058"/>
                      <a:pt x="1426" y="73057"/>
                    </a:cubicBezTo>
                    <a:cubicBezTo>
                      <a:pt x="2148" y="65761"/>
                      <a:pt x="5065" y="58846"/>
                      <a:pt x="9789" y="53245"/>
                    </a:cubicBezTo>
                    <a:cubicBezTo>
                      <a:pt x="15596" y="45863"/>
                      <a:pt x="22524" y="39434"/>
                      <a:pt x="30317" y="34195"/>
                    </a:cubicBezTo>
                    <a:lnTo>
                      <a:pt x="0" y="17050"/>
                    </a:lnTo>
                    <a:lnTo>
                      <a:pt x="17582" y="6858"/>
                    </a:lnTo>
                    <a:lnTo>
                      <a:pt x="47234" y="24003"/>
                    </a:lnTo>
                    <a:cubicBezTo>
                      <a:pt x="61157" y="17088"/>
                      <a:pt x="75783" y="11687"/>
                      <a:pt x="90856" y="7906"/>
                    </a:cubicBezTo>
                    <a:cubicBezTo>
                      <a:pt x="105207" y="4324"/>
                      <a:pt x="119786" y="1686"/>
                      <a:pt x="134479" y="0"/>
                    </a:cubicBezTo>
                    <a:close/>
                    <a:moveTo>
                      <a:pt x="63485" y="82772"/>
                    </a:moveTo>
                    <a:cubicBezTo>
                      <a:pt x="70157" y="86639"/>
                      <a:pt x="77864" y="88306"/>
                      <a:pt x="85534" y="87535"/>
                    </a:cubicBezTo>
                    <a:cubicBezTo>
                      <a:pt x="95817" y="86373"/>
                      <a:pt x="105948" y="84106"/>
                      <a:pt x="115756" y="80772"/>
                    </a:cubicBezTo>
                    <a:lnTo>
                      <a:pt x="68237" y="53245"/>
                    </a:lnTo>
                    <a:cubicBezTo>
                      <a:pt x="50750" y="64675"/>
                      <a:pt x="49230" y="74581"/>
                      <a:pt x="63485" y="82772"/>
                    </a:cubicBezTo>
                    <a:close/>
                    <a:moveTo>
                      <a:pt x="230372" y="96774"/>
                    </a:moveTo>
                    <a:cubicBezTo>
                      <a:pt x="223101" y="92773"/>
                      <a:pt x="214719" y="91269"/>
                      <a:pt x="206517" y="92488"/>
                    </a:cubicBezTo>
                    <a:cubicBezTo>
                      <a:pt x="195265" y="93955"/>
                      <a:pt x="184174" y="96412"/>
                      <a:pt x="173349" y="99822"/>
                    </a:cubicBezTo>
                    <a:lnTo>
                      <a:pt x="220868" y="127159"/>
                    </a:lnTo>
                    <a:cubicBezTo>
                      <a:pt x="240892" y="114776"/>
                      <a:pt x="244057" y="104651"/>
                      <a:pt x="230372" y="96774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" name="Google Shape;1530;p27">
                <a:extLst>
                  <a:ext uri="{FF2B5EF4-FFF2-40B4-BE49-F238E27FC236}">
                    <a16:creationId xmlns:a16="http://schemas.microsoft.com/office/drawing/2014/main" xmlns="" id="{77F52465-77D9-4AA1-A49B-EAC7E0B38850}"/>
                  </a:ext>
                </a:extLst>
              </p:cNvPr>
              <p:cNvSpPr/>
              <p:nvPr/>
            </p:nvSpPr>
            <p:spPr>
              <a:xfrm>
                <a:off x="7753460" y="5307234"/>
                <a:ext cx="19007" cy="25526"/>
              </a:xfrm>
              <a:custGeom>
                <a:avLst/>
                <a:gdLst/>
                <a:ahLst/>
                <a:cxnLst/>
                <a:rect l="l" t="t" r="r" b="b"/>
                <a:pathLst>
                  <a:path w="19007" h="25526" extrusionOk="0">
                    <a:moveTo>
                      <a:pt x="0" y="17240"/>
                    </a:moveTo>
                    <a:cubicBezTo>
                      <a:pt x="475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" name="Google Shape;1531;p27">
                <a:extLst>
                  <a:ext uri="{FF2B5EF4-FFF2-40B4-BE49-F238E27FC236}">
                    <a16:creationId xmlns:a16="http://schemas.microsoft.com/office/drawing/2014/main" xmlns="" id="{7DAEB852-B658-4468-BB3B-F3FEBBE0FCF6}"/>
                  </a:ext>
                </a:extLst>
              </p:cNvPr>
              <p:cNvSpPr/>
              <p:nvPr/>
            </p:nvSpPr>
            <p:spPr>
              <a:xfrm>
                <a:off x="7880525" y="5317712"/>
                <a:ext cx="42101" cy="19716"/>
              </a:xfrm>
              <a:custGeom>
                <a:avLst/>
                <a:gdLst/>
                <a:ahLst/>
                <a:cxnLst/>
                <a:rect l="l" t="t" r="r" b="b"/>
                <a:pathLst>
                  <a:path w="42101" h="19716" extrusionOk="0">
                    <a:moveTo>
                      <a:pt x="42102" y="17240"/>
                    </a:moveTo>
                    <a:lnTo>
                      <a:pt x="42102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102" y="17240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" name="Google Shape;1532;p27">
                <a:extLst>
                  <a:ext uri="{FF2B5EF4-FFF2-40B4-BE49-F238E27FC236}">
                    <a16:creationId xmlns:a16="http://schemas.microsoft.com/office/drawing/2014/main" xmlns="" id="{C2B1C8BB-77B9-49D2-8670-EA6F4319F372}"/>
                  </a:ext>
                </a:extLst>
              </p:cNvPr>
              <p:cNvSpPr/>
              <p:nvPr/>
            </p:nvSpPr>
            <p:spPr>
              <a:xfrm>
                <a:off x="7894686" y="5254561"/>
                <a:ext cx="31457" cy="17335"/>
              </a:xfrm>
              <a:custGeom>
                <a:avLst/>
                <a:gdLst/>
                <a:ahLst/>
                <a:cxnLst/>
                <a:rect l="l" t="t" r="r" b="b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" name="Google Shape;1533;p27">
                <a:extLst>
                  <a:ext uri="{FF2B5EF4-FFF2-40B4-BE49-F238E27FC236}">
                    <a16:creationId xmlns:a16="http://schemas.microsoft.com/office/drawing/2014/main" xmlns="" id="{65BEAE65-A33E-4757-AE8A-6FA214DACD33}"/>
                  </a:ext>
                </a:extLst>
              </p:cNvPr>
              <p:cNvSpPr/>
              <p:nvPr/>
            </p:nvSpPr>
            <p:spPr>
              <a:xfrm>
                <a:off x="7795847" y="5260943"/>
                <a:ext cx="47328" cy="33051"/>
              </a:xfrm>
              <a:custGeom>
                <a:avLst/>
                <a:gdLst/>
                <a:ahLst/>
                <a:cxnLst/>
                <a:rect l="l" t="t" r="r" b="b"/>
                <a:pathLst>
                  <a:path w="47328" h="33051" extrusionOk="0">
                    <a:moveTo>
                      <a:pt x="0" y="10001"/>
                    </a:moveTo>
                    <a:lnTo>
                      <a:pt x="10454" y="0"/>
                    </a:lnTo>
                    <a:lnTo>
                      <a:pt x="47329" y="25527"/>
                    </a:lnTo>
                    <a:lnTo>
                      <a:pt x="45048" y="33052"/>
                    </a:lnTo>
                    <a:cubicBezTo>
                      <a:pt x="45048" y="33052"/>
                      <a:pt x="17487" y="21431"/>
                      <a:pt x="16537" y="20765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0" name="Google Shape;1534;p27">
                <a:extLst>
                  <a:ext uri="{FF2B5EF4-FFF2-40B4-BE49-F238E27FC236}">
                    <a16:creationId xmlns:a16="http://schemas.microsoft.com/office/drawing/2014/main" xmlns="" id="{9CDA4840-D7AD-4679-BFF3-46709A733B30}"/>
                  </a:ext>
                </a:extLst>
              </p:cNvPr>
              <p:cNvSpPr/>
              <p:nvPr/>
            </p:nvSpPr>
            <p:spPr>
              <a:xfrm>
                <a:off x="7699193" y="5205793"/>
                <a:ext cx="58543" cy="38861"/>
              </a:xfrm>
              <a:custGeom>
                <a:avLst/>
                <a:gdLst/>
                <a:ahLst/>
                <a:cxnLst/>
                <a:rect l="l" t="t" r="r" b="b"/>
                <a:pathLst>
                  <a:path w="58543" h="38861" extrusionOk="0">
                    <a:moveTo>
                      <a:pt x="0" y="11049"/>
                    </a:moveTo>
                    <a:lnTo>
                      <a:pt x="49040" y="38862"/>
                    </a:lnTo>
                    <a:lnTo>
                      <a:pt x="58543" y="31623"/>
                    </a:lnTo>
                    <a:cubicBezTo>
                      <a:pt x="58543" y="31623"/>
                      <a:pt x="52461" y="24574"/>
                      <a:pt x="51986" y="23813"/>
                    </a:cubicBezTo>
                    <a:cubicBezTo>
                      <a:pt x="47585" y="18783"/>
                      <a:pt x="42425" y="14478"/>
                      <a:pt x="36684" y="11049"/>
                    </a:cubicBezTo>
                    <a:cubicBezTo>
                      <a:pt x="33073" y="10382"/>
                      <a:pt x="9789" y="0"/>
                      <a:pt x="978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1" name="Google Shape;1535;p27">
                <a:extLst>
                  <a:ext uri="{FF2B5EF4-FFF2-40B4-BE49-F238E27FC236}">
                    <a16:creationId xmlns:a16="http://schemas.microsoft.com/office/drawing/2014/main" xmlns="" id="{B767ED84-C1F2-4048-BC3F-E378419A9BD8}"/>
                  </a:ext>
                </a:extLst>
              </p:cNvPr>
              <p:cNvSpPr/>
              <p:nvPr/>
            </p:nvSpPr>
            <p:spPr>
              <a:xfrm>
                <a:off x="7753460" y="5174646"/>
                <a:ext cx="27275" cy="24479"/>
              </a:xfrm>
              <a:custGeom>
                <a:avLst/>
                <a:gdLst/>
                <a:ahLst/>
                <a:cxnLst/>
                <a:rect l="l" t="t" r="r" b="b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2" name="Google Shape;1536;p27">
                <a:extLst>
                  <a:ext uri="{FF2B5EF4-FFF2-40B4-BE49-F238E27FC236}">
                    <a16:creationId xmlns:a16="http://schemas.microsoft.com/office/drawing/2014/main" xmlns="" id="{316A12AE-3CE7-4058-AB70-7E042C0BA4A6}"/>
                  </a:ext>
                </a:extLst>
              </p:cNvPr>
              <p:cNvSpPr/>
              <p:nvPr/>
            </p:nvSpPr>
            <p:spPr>
              <a:xfrm>
                <a:off x="7631241" y="5169598"/>
                <a:ext cx="26040" cy="19431"/>
              </a:xfrm>
              <a:custGeom>
                <a:avLst/>
                <a:gdLst/>
                <a:ahLst/>
                <a:cxnLst/>
                <a:rect l="l" t="t" r="r" b="b"/>
                <a:pathLst>
                  <a:path w="26040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3" name="Google Shape;1537;p27">
                <a:extLst>
                  <a:ext uri="{FF2B5EF4-FFF2-40B4-BE49-F238E27FC236}">
                    <a16:creationId xmlns:a16="http://schemas.microsoft.com/office/drawing/2014/main" xmlns="" id="{39230980-BE55-437C-B8D0-934D85EDE2C6}"/>
                  </a:ext>
                </a:extLst>
              </p:cNvPr>
              <p:cNvSpPr/>
              <p:nvPr/>
            </p:nvSpPr>
            <p:spPr>
              <a:xfrm>
                <a:off x="7632192" y="5227129"/>
                <a:ext cx="29936" cy="30289"/>
              </a:xfrm>
              <a:custGeom>
                <a:avLst/>
                <a:gdLst/>
                <a:ahLst/>
                <a:cxnLst/>
                <a:rect l="l" t="t" r="r" b="b"/>
                <a:pathLst>
                  <a:path w="29936" h="30289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6002"/>
                    </a:lnTo>
                    <a:lnTo>
                      <a:pt x="9599" y="3028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4" name="Google Shape;1538;p27">
                <a:extLst>
                  <a:ext uri="{FF2B5EF4-FFF2-40B4-BE49-F238E27FC236}">
                    <a16:creationId xmlns:a16="http://schemas.microsoft.com/office/drawing/2014/main" xmlns="" id="{F361B2EA-D543-4854-AE90-9FC293375767}"/>
                  </a:ext>
                </a:extLst>
              </p:cNvPr>
              <p:cNvSpPr/>
              <p:nvPr/>
            </p:nvSpPr>
            <p:spPr>
              <a:xfrm>
                <a:off x="7630861" y="5152548"/>
                <a:ext cx="295637" cy="184403"/>
              </a:xfrm>
              <a:custGeom>
                <a:avLst/>
                <a:gdLst/>
                <a:ahLst/>
                <a:cxnLst/>
                <a:rect l="l" t="t" r="r" b="b"/>
                <a:pathLst>
                  <a:path w="295637" h="184403" extrusionOk="0">
                    <a:moveTo>
                      <a:pt x="149875" y="29051"/>
                    </a:moveTo>
                    <a:cubicBezTo>
                      <a:pt x="145988" y="29042"/>
                      <a:pt x="142110" y="29356"/>
                      <a:pt x="138280" y="30004"/>
                    </a:cubicBezTo>
                    <a:cubicBezTo>
                      <a:pt x="133053" y="30671"/>
                      <a:pt x="127256" y="31718"/>
                      <a:pt x="120793" y="33147"/>
                    </a:cubicBezTo>
                    <a:cubicBezTo>
                      <a:pt x="114331" y="34576"/>
                      <a:pt x="107583" y="36195"/>
                      <a:pt x="100645" y="38290"/>
                    </a:cubicBezTo>
                    <a:cubicBezTo>
                      <a:pt x="93878" y="40310"/>
                      <a:pt x="87273" y="42824"/>
                      <a:pt x="80877" y="45815"/>
                    </a:cubicBezTo>
                    <a:lnTo>
                      <a:pt x="131628" y="75247"/>
                    </a:lnTo>
                    <a:lnTo>
                      <a:pt x="141131" y="72009"/>
                    </a:lnTo>
                    <a:cubicBezTo>
                      <a:pt x="154056" y="67723"/>
                      <a:pt x="166221" y="64103"/>
                      <a:pt x="177721" y="61055"/>
                    </a:cubicBezTo>
                    <a:cubicBezTo>
                      <a:pt x="188489" y="58207"/>
                      <a:pt x="199494" y="56397"/>
                      <a:pt x="210604" y="55626"/>
                    </a:cubicBezTo>
                    <a:cubicBezTo>
                      <a:pt x="220726" y="54988"/>
                      <a:pt x="230875" y="55654"/>
                      <a:pt x="240826" y="57626"/>
                    </a:cubicBezTo>
                    <a:cubicBezTo>
                      <a:pt x="251033" y="59836"/>
                      <a:pt x="260812" y="63655"/>
                      <a:pt x="269813" y="68961"/>
                    </a:cubicBezTo>
                    <a:cubicBezTo>
                      <a:pt x="278584" y="73362"/>
                      <a:pt x="286112" y="79915"/>
                      <a:pt x="291671" y="88011"/>
                    </a:cubicBezTo>
                    <a:cubicBezTo>
                      <a:pt x="295397" y="93897"/>
                      <a:pt x="296556" y="101051"/>
                      <a:pt x="294902" y="107823"/>
                    </a:cubicBezTo>
                    <a:cubicBezTo>
                      <a:pt x="292793" y="115319"/>
                      <a:pt x="288687" y="122101"/>
                      <a:pt x="283023" y="127444"/>
                    </a:cubicBezTo>
                    <a:cubicBezTo>
                      <a:pt x="276076" y="134503"/>
                      <a:pt x="268282" y="140675"/>
                      <a:pt x="259833" y="145828"/>
                    </a:cubicBezTo>
                    <a:lnTo>
                      <a:pt x="292146" y="164878"/>
                    </a:lnTo>
                    <a:lnTo>
                      <a:pt x="274469" y="175069"/>
                    </a:lnTo>
                    <a:lnTo>
                      <a:pt x="241871" y="156019"/>
                    </a:lnTo>
                    <a:cubicBezTo>
                      <a:pt x="226371" y="163763"/>
                      <a:pt x="210138" y="169916"/>
                      <a:pt x="193402" y="174403"/>
                    </a:cubicBezTo>
                    <a:cubicBezTo>
                      <a:pt x="175915" y="179241"/>
                      <a:pt x="158048" y="182585"/>
                      <a:pt x="139991" y="184404"/>
                    </a:cubicBezTo>
                    <a:lnTo>
                      <a:pt x="122979" y="153829"/>
                    </a:lnTo>
                    <a:cubicBezTo>
                      <a:pt x="126115" y="153829"/>
                      <a:pt x="130772" y="153829"/>
                      <a:pt x="137140" y="152781"/>
                    </a:cubicBezTo>
                    <a:cubicBezTo>
                      <a:pt x="143507" y="151733"/>
                      <a:pt x="150635" y="150781"/>
                      <a:pt x="158428" y="149066"/>
                    </a:cubicBezTo>
                    <a:cubicBezTo>
                      <a:pt x="166221" y="147352"/>
                      <a:pt x="174585" y="145256"/>
                      <a:pt x="183328" y="142684"/>
                    </a:cubicBezTo>
                    <a:cubicBezTo>
                      <a:pt x="191824" y="140141"/>
                      <a:pt x="200121" y="136960"/>
                      <a:pt x="208133" y="133159"/>
                    </a:cubicBezTo>
                    <a:lnTo>
                      <a:pt x="157573" y="103917"/>
                    </a:lnTo>
                    <a:lnTo>
                      <a:pt x="151015" y="106204"/>
                    </a:lnTo>
                    <a:lnTo>
                      <a:pt x="144077" y="108394"/>
                    </a:lnTo>
                    <a:cubicBezTo>
                      <a:pt x="131342" y="112585"/>
                      <a:pt x="119748" y="115824"/>
                      <a:pt x="109104" y="117919"/>
                    </a:cubicBezTo>
                    <a:cubicBezTo>
                      <a:pt x="99334" y="120196"/>
                      <a:pt x="89374" y="121530"/>
                      <a:pt x="79357" y="121920"/>
                    </a:cubicBezTo>
                    <a:cubicBezTo>
                      <a:pt x="70509" y="122234"/>
                      <a:pt x="61661" y="121396"/>
                      <a:pt x="53031" y="119443"/>
                    </a:cubicBezTo>
                    <a:cubicBezTo>
                      <a:pt x="44478" y="117462"/>
                      <a:pt x="36247" y="114252"/>
                      <a:pt x="28606" y="109918"/>
                    </a:cubicBezTo>
                    <a:cubicBezTo>
                      <a:pt x="20291" y="105537"/>
                      <a:pt x="13077" y="99317"/>
                      <a:pt x="7508" y="91726"/>
                    </a:cubicBezTo>
                    <a:cubicBezTo>
                      <a:pt x="3412" y="86039"/>
                      <a:pt x="1397" y="79105"/>
                      <a:pt x="1806" y="72104"/>
                    </a:cubicBezTo>
                    <a:cubicBezTo>
                      <a:pt x="2528" y="64808"/>
                      <a:pt x="5446" y="57893"/>
                      <a:pt x="10169" y="52292"/>
                    </a:cubicBezTo>
                    <a:cubicBezTo>
                      <a:pt x="15947" y="44882"/>
                      <a:pt x="22885" y="38452"/>
                      <a:pt x="30697" y="33242"/>
                    </a:cubicBezTo>
                    <a:lnTo>
                      <a:pt x="0" y="17050"/>
                    </a:lnTo>
                    <a:lnTo>
                      <a:pt x="17582" y="6763"/>
                    </a:lnTo>
                    <a:lnTo>
                      <a:pt x="47234" y="24003"/>
                    </a:lnTo>
                    <a:cubicBezTo>
                      <a:pt x="61157" y="17088"/>
                      <a:pt x="75783" y="11687"/>
                      <a:pt x="90856" y="7906"/>
                    </a:cubicBezTo>
                    <a:cubicBezTo>
                      <a:pt x="105197" y="4286"/>
                      <a:pt x="119776" y="1638"/>
                      <a:pt x="134479" y="0"/>
                    </a:cubicBezTo>
                    <a:close/>
                    <a:moveTo>
                      <a:pt x="63485" y="82391"/>
                    </a:moveTo>
                    <a:cubicBezTo>
                      <a:pt x="70157" y="86258"/>
                      <a:pt x="77864" y="87925"/>
                      <a:pt x="85534" y="87154"/>
                    </a:cubicBezTo>
                    <a:cubicBezTo>
                      <a:pt x="95817" y="85992"/>
                      <a:pt x="105948" y="83725"/>
                      <a:pt x="115756" y="80391"/>
                    </a:cubicBezTo>
                    <a:lnTo>
                      <a:pt x="68237" y="52864"/>
                    </a:lnTo>
                    <a:cubicBezTo>
                      <a:pt x="50750" y="64675"/>
                      <a:pt x="49230" y="74485"/>
                      <a:pt x="63485" y="82772"/>
                    </a:cubicBezTo>
                    <a:close/>
                    <a:moveTo>
                      <a:pt x="230372" y="96298"/>
                    </a:moveTo>
                    <a:cubicBezTo>
                      <a:pt x="223092" y="92335"/>
                      <a:pt x="214710" y="90859"/>
                      <a:pt x="206517" y="92107"/>
                    </a:cubicBezTo>
                    <a:cubicBezTo>
                      <a:pt x="195274" y="93535"/>
                      <a:pt x="184174" y="95964"/>
                      <a:pt x="173349" y="99346"/>
                    </a:cubicBezTo>
                    <a:lnTo>
                      <a:pt x="220868" y="126778"/>
                    </a:lnTo>
                    <a:cubicBezTo>
                      <a:pt x="240826" y="114776"/>
                      <a:pt x="244057" y="104680"/>
                      <a:pt x="230372" y="96679"/>
                    </a:cubicBezTo>
                    <a:close/>
                  </a:path>
                </a:pathLst>
              </a:custGeom>
              <a:solidFill>
                <a:srgbClr val="F9CA0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2" name="Google Shape;1539;p27">
              <a:extLst>
                <a:ext uri="{FF2B5EF4-FFF2-40B4-BE49-F238E27FC236}">
                  <a16:creationId xmlns:a16="http://schemas.microsoft.com/office/drawing/2014/main" xmlns="" id="{888FBE07-7582-46BA-80A5-684369A99030}"/>
                </a:ext>
              </a:extLst>
            </p:cNvPr>
            <p:cNvGrpSpPr/>
            <p:nvPr/>
          </p:nvGrpSpPr>
          <p:grpSpPr>
            <a:xfrm>
              <a:off x="4965040" y="3574128"/>
              <a:ext cx="883852" cy="621125"/>
              <a:chOff x="6774665" y="4316253"/>
              <a:chExt cx="883852" cy="621125"/>
            </a:xfrm>
          </p:grpSpPr>
          <p:sp>
            <p:nvSpPr>
              <p:cNvPr id="173" name="Google Shape;1540;p27">
                <a:extLst>
                  <a:ext uri="{FF2B5EF4-FFF2-40B4-BE49-F238E27FC236}">
                    <a16:creationId xmlns:a16="http://schemas.microsoft.com/office/drawing/2014/main" xmlns="" id="{1551D8B9-DF4B-4C48-921B-79C4EE275A86}"/>
                  </a:ext>
                </a:extLst>
              </p:cNvPr>
              <p:cNvSpPr/>
              <p:nvPr/>
            </p:nvSpPr>
            <p:spPr>
              <a:xfrm>
                <a:off x="6774665" y="4425886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" name="Google Shape;1541;p27">
                <a:extLst>
                  <a:ext uri="{FF2B5EF4-FFF2-40B4-BE49-F238E27FC236}">
                    <a16:creationId xmlns:a16="http://schemas.microsoft.com/office/drawing/2014/main" xmlns="" id="{33AC1473-88CB-4498-84C6-234535ECF997}"/>
                  </a:ext>
                </a:extLst>
              </p:cNvPr>
              <p:cNvSpPr/>
              <p:nvPr/>
            </p:nvSpPr>
            <p:spPr>
              <a:xfrm>
                <a:off x="6774855" y="4568951"/>
                <a:ext cx="87339" cy="116490"/>
              </a:xfrm>
              <a:custGeom>
                <a:avLst/>
                <a:gdLst/>
                <a:ahLst/>
                <a:cxnLst/>
                <a:rect l="l" t="t" r="r" b="b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" name="Google Shape;1542;p27">
                <a:extLst>
                  <a:ext uri="{FF2B5EF4-FFF2-40B4-BE49-F238E27FC236}">
                    <a16:creationId xmlns:a16="http://schemas.microsoft.com/office/drawing/2014/main" xmlns="" id="{B4E51F47-797E-4818-A0EA-121BBA3DAEFE}"/>
                  </a:ext>
                </a:extLst>
              </p:cNvPr>
              <p:cNvSpPr/>
              <p:nvPr/>
            </p:nvSpPr>
            <p:spPr>
              <a:xfrm>
                <a:off x="7592086" y="4572000"/>
                <a:ext cx="66431" cy="157067"/>
              </a:xfrm>
              <a:custGeom>
                <a:avLst/>
                <a:gdLst/>
                <a:ahLst/>
                <a:cxnLst/>
                <a:rect l="l" t="t" r="r" b="b"/>
                <a:pathLst>
                  <a:path w="66431" h="157067" extrusionOk="0">
                    <a:moveTo>
                      <a:pt x="66431" y="0"/>
                    </a:moveTo>
                    <a:lnTo>
                      <a:pt x="66431" y="109633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431" y="0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6" name="Google Shape;1543;p27">
                <a:extLst>
                  <a:ext uri="{FF2B5EF4-FFF2-40B4-BE49-F238E27FC236}">
                    <a16:creationId xmlns:a16="http://schemas.microsoft.com/office/drawing/2014/main" xmlns="" id="{7BCF205C-8B49-43BB-B763-EC5A159D4DD0}"/>
                  </a:ext>
                </a:extLst>
              </p:cNvPr>
              <p:cNvSpPr/>
              <p:nvPr/>
            </p:nvSpPr>
            <p:spPr>
              <a:xfrm>
                <a:off x="6774665" y="4316253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7" name="Google Shape;1544;p27">
                <a:extLst>
                  <a:ext uri="{FF2B5EF4-FFF2-40B4-BE49-F238E27FC236}">
                    <a16:creationId xmlns:a16="http://schemas.microsoft.com/office/drawing/2014/main" xmlns="" id="{BC384F19-64B7-43CD-A136-F74BB2245689}"/>
                  </a:ext>
                </a:extLst>
              </p:cNvPr>
              <p:cNvSpPr/>
              <p:nvPr/>
            </p:nvSpPr>
            <p:spPr>
              <a:xfrm>
                <a:off x="6900380" y="4385881"/>
                <a:ext cx="632615" cy="366093"/>
              </a:xfrm>
              <a:custGeom>
                <a:avLst/>
                <a:gdLst/>
                <a:ahLst/>
                <a:cxnLst/>
                <a:rect l="l" t="t" r="r" b="b"/>
                <a:pathLst>
                  <a:path w="632615" h="366093" extrusionOk="0">
                    <a:moveTo>
                      <a:pt x="632021" y="194024"/>
                    </a:moveTo>
                    <a:cubicBezTo>
                      <a:pt x="627555" y="237077"/>
                      <a:pt x="596952" y="279749"/>
                      <a:pt x="540025" y="312515"/>
                    </a:cubicBezTo>
                    <a:cubicBezTo>
                      <a:pt x="416475" y="383953"/>
                      <a:pt x="216136" y="383953"/>
                      <a:pt x="92586" y="312515"/>
                    </a:cubicBezTo>
                    <a:cubicBezTo>
                      <a:pt x="35564" y="279559"/>
                      <a:pt x="4961" y="237077"/>
                      <a:pt x="590" y="194024"/>
                    </a:cubicBezTo>
                    <a:cubicBezTo>
                      <a:pt x="-4732" y="143637"/>
                      <a:pt x="25965" y="92107"/>
                      <a:pt x="92586" y="53721"/>
                    </a:cubicBezTo>
                    <a:cubicBezTo>
                      <a:pt x="216136" y="-17907"/>
                      <a:pt x="416475" y="-17907"/>
                      <a:pt x="540025" y="53721"/>
                    </a:cubicBezTo>
                    <a:cubicBezTo>
                      <a:pt x="606931" y="92107"/>
                      <a:pt x="637344" y="143637"/>
                      <a:pt x="632021" y="194024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8" name="Google Shape;1545;p27">
                <a:extLst>
                  <a:ext uri="{FF2B5EF4-FFF2-40B4-BE49-F238E27FC236}">
                    <a16:creationId xmlns:a16="http://schemas.microsoft.com/office/drawing/2014/main" xmlns="" id="{8CF0E721-7612-47C6-87D0-396A1E85F244}"/>
                  </a:ext>
                </a:extLst>
              </p:cNvPr>
              <p:cNvSpPr/>
              <p:nvPr/>
            </p:nvSpPr>
            <p:spPr>
              <a:xfrm>
                <a:off x="6900970" y="4407789"/>
                <a:ext cx="631431" cy="344185"/>
              </a:xfrm>
              <a:custGeom>
                <a:avLst/>
                <a:gdLst/>
                <a:ahLst/>
                <a:cxnLst/>
                <a:rect l="l" t="t" r="r" b="b"/>
                <a:pathLst>
                  <a:path w="631431" h="344185" extrusionOk="0">
                    <a:moveTo>
                      <a:pt x="631432" y="172117"/>
                    </a:moveTo>
                    <a:cubicBezTo>
                      <a:pt x="626965" y="215170"/>
                      <a:pt x="596363" y="257842"/>
                      <a:pt x="539435" y="290608"/>
                    </a:cubicBezTo>
                    <a:cubicBezTo>
                      <a:pt x="415886" y="362045"/>
                      <a:pt x="215546" y="362045"/>
                      <a:pt x="91997" y="290608"/>
                    </a:cubicBezTo>
                    <a:cubicBezTo>
                      <a:pt x="34974" y="257651"/>
                      <a:pt x="4372" y="215170"/>
                      <a:pt x="0" y="172117"/>
                    </a:cubicBezTo>
                    <a:cubicBezTo>
                      <a:pt x="4372" y="129064"/>
                      <a:pt x="34974" y="86392"/>
                      <a:pt x="91997" y="53721"/>
                    </a:cubicBezTo>
                    <a:cubicBezTo>
                      <a:pt x="215546" y="-17907"/>
                      <a:pt x="415886" y="-17907"/>
                      <a:pt x="539435" y="53721"/>
                    </a:cubicBezTo>
                    <a:cubicBezTo>
                      <a:pt x="596838" y="86677"/>
                      <a:pt x="626965" y="129064"/>
                      <a:pt x="631432" y="172117"/>
                    </a:cubicBezTo>
                    <a:close/>
                  </a:path>
                </a:pathLst>
              </a:custGeom>
              <a:solidFill>
                <a:srgbClr val="E8A30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9" name="Google Shape;1546;p27">
                <a:extLst>
                  <a:ext uri="{FF2B5EF4-FFF2-40B4-BE49-F238E27FC236}">
                    <a16:creationId xmlns:a16="http://schemas.microsoft.com/office/drawing/2014/main" xmlns="" id="{E0BC762E-B440-4BF0-8216-F726CD619C75}"/>
                  </a:ext>
                </a:extLst>
              </p:cNvPr>
              <p:cNvSpPr/>
              <p:nvPr/>
            </p:nvSpPr>
            <p:spPr>
              <a:xfrm>
                <a:off x="7062535" y="4489799"/>
                <a:ext cx="295132" cy="185547"/>
              </a:xfrm>
              <a:custGeom>
                <a:avLst/>
                <a:gdLst/>
                <a:ahLst/>
                <a:cxnLst/>
                <a:rect l="l" t="t" r="r" b="b"/>
                <a:pathLst>
                  <a:path w="295132" h="185547" extrusionOk="0">
                    <a:moveTo>
                      <a:pt x="149494" y="30194"/>
                    </a:moveTo>
                    <a:cubicBezTo>
                      <a:pt x="145607" y="30185"/>
                      <a:pt x="141730" y="30499"/>
                      <a:pt x="137900" y="31147"/>
                    </a:cubicBezTo>
                    <a:cubicBezTo>
                      <a:pt x="132673" y="31909"/>
                      <a:pt x="126875" y="32956"/>
                      <a:pt x="120413" y="34290"/>
                    </a:cubicBezTo>
                    <a:cubicBezTo>
                      <a:pt x="113950" y="35623"/>
                      <a:pt x="107203" y="37433"/>
                      <a:pt x="100265" y="39529"/>
                    </a:cubicBezTo>
                    <a:cubicBezTo>
                      <a:pt x="93498" y="41548"/>
                      <a:pt x="86893" y="44063"/>
                      <a:pt x="80497" y="47054"/>
                    </a:cubicBezTo>
                    <a:lnTo>
                      <a:pt x="131152" y="76486"/>
                    </a:lnTo>
                    <a:lnTo>
                      <a:pt x="140656" y="73247"/>
                    </a:lnTo>
                    <a:cubicBezTo>
                      <a:pt x="153581" y="68961"/>
                      <a:pt x="165746" y="65246"/>
                      <a:pt x="177246" y="62294"/>
                    </a:cubicBezTo>
                    <a:cubicBezTo>
                      <a:pt x="187994" y="59360"/>
                      <a:pt x="199009" y="57541"/>
                      <a:pt x="210129" y="56864"/>
                    </a:cubicBezTo>
                    <a:cubicBezTo>
                      <a:pt x="220250" y="56179"/>
                      <a:pt x="230410" y="56845"/>
                      <a:pt x="240351" y="58864"/>
                    </a:cubicBezTo>
                    <a:cubicBezTo>
                      <a:pt x="250567" y="61017"/>
                      <a:pt x="260366" y="64846"/>
                      <a:pt x="269337" y="70199"/>
                    </a:cubicBezTo>
                    <a:cubicBezTo>
                      <a:pt x="278119" y="74590"/>
                      <a:pt x="285636" y="81144"/>
                      <a:pt x="291196" y="89249"/>
                    </a:cubicBezTo>
                    <a:cubicBezTo>
                      <a:pt x="294874" y="95193"/>
                      <a:pt x="296033" y="102356"/>
                      <a:pt x="294427" y="109156"/>
                    </a:cubicBezTo>
                    <a:cubicBezTo>
                      <a:pt x="292251" y="116624"/>
                      <a:pt x="288155" y="123397"/>
                      <a:pt x="282547" y="128778"/>
                    </a:cubicBezTo>
                    <a:cubicBezTo>
                      <a:pt x="275553" y="135789"/>
                      <a:pt x="267769" y="141961"/>
                      <a:pt x="259358" y="147161"/>
                    </a:cubicBezTo>
                    <a:lnTo>
                      <a:pt x="291671" y="166211"/>
                    </a:lnTo>
                    <a:lnTo>
                      <a:pt x="273709" y="176213"/>
                    </a:lnTo>
                    <a:lnTo>
                      <a:pt x="241111" y="157163"/>
                    </a:lnTo>
                    <a:cubicBezTo>
                      <a:pt x="225591" y="164868"/>
                      <a:pt x="209359" y="171022"/>
                      <a:pt x="192642" y="175546"/>
                    </a:cubicBezTo>
                    <a:cubicBezTo>
                      <a:pt x="175155" y="180385"/>
                      <a:pt x="157288" y="183728"/>
                      <a:pt x="139230" y="185547"/>
                    </a:cubicBezTo>
                    <a:lnTo>
                      <a:pt x="122123" y="154972"/>
                    </a:lnTo>
                    <a:cubicBezTo>
                      <a:pt x="126894" y="154848"/>
                      <a:pt x="131656" y="154467"/>
                      <a:pt x="136379" y="153829"/>
                    </a:cubicBezTo>
                    <a:cubicBezTo>
                      <a:pt x="143536" y="153019"/>
                      <a:pt x="150644" y="151810"/>
                      <a:pt x="157668" y="150209"/>
                    </a:cubicBezTo>
                    <a:cubicBezTo>
                      <a:pt x="165556" y="148495"/>
                      <a:pt x="173824" y="146399"/>
                      <a:pt x="182568" y="143828"/>
                    </a:cubicBezTo>
                    <a:cubicBezTo>
                      <a:pt x="191055" y="141246"/>
                      <a:pt x="199342" y="138065"/>
                      <a:pt x="207372" y="134303"/>
                    </a:cubicBezTo>
                    <a:lnTo>
                      <a:pt x="156812" y="105061"/>
                    </a:lnTo>
                    <a:lnTo>
                      <a:pt x="150255" y="107347"/>
                    </a:lnTo>
                    <a:lnTo>
                      <a:pt x="143317" y="109442"/>
                    </a:lnTo>
                    <a:cubicBezTo>
                      <a:pt x="130582" y="113633"/>
                      <a:pt x="118987" y="116967"/>
                      <a:pt x="108343" y="118967"/>
                    </a:cubicBezTo>
                    <a:cubicBezTo>
                      <a:pt x="98545" y="121244"/>
                      <a:pt x="88556" y="122587"/>
                      <a:pt x="78501" y="122968"/>
                    </a:cubicBezTo>
                    <a:cubicBezTo>
                      <a:pt x="69691" y="123282"/>
                      <a:pt x="60872" y="122454"/>
                      <a:pt x="52271" y="120491"/>
                    </a:cubicBezTo>
                    <a:cubicBezTo>
                      <a:pt x="43698" y="118548"/>
                      <a:pt x="35468" y="115338"/>
                      <a:pt x="27846" y="110966"/>
                    </a:cubicBezTo>
                    <a:cubicBezTo>
                      <a:pt x="19511" y="106613"/>
                      <a:pt x="12288" y="100384"/>
                      <a:pt x="6748" y="92773"/>
                    </a:cubicBezTo>
                    <a:cubicBezTo>
                      <a:pt x="2585" y="87116"/>
                      <a:pt x="561" y="80163"/>
                      <a:pt x="1045" y="73152"/>
                    </a:cubicBezTo>
                    <a:cubicBezTo>
                      <a:pt x="1787" y="65856"/>
                      <a:pt x="4704" y="58950"/>
                      <a:pt x="9409" y="53340"/>
                    </a:cubicBezTo>
                    <a:cubicBezTo>
                      <a:pt x="15197" y="45929"/>
                      <a:pt x="22125" y="39500"/>
                      <a:pt x="29937" y="34290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3908"/>
                    </a:lnTo>
                    <a:cubicBezTo>
                      <a:pt x="61157" y="17021"/>
                      <a:pt x="75783" y="11649"/>
                      <a:pt x="90856" y="7906"/>
                    </a:cubicBezTo>
                    <a:cubicBezTo>
                      <a:pt x="105188" y="4239"/>
                      <a:pt x="119767" y="1591"/>
                      <a:pt x="134479" y="0"/>
                    </a:cubicBezTo>
                    <a:close/>
                    <a:moveTo>
                      <a:pt x="63105" y="83629"/>
                    </a:moveTo>
                    <a:cubicBezTo>
                      <a:pt x="69786" y="87459"/>
                      <a:pt x="77494" y="89116"/>
                      <a:pt x="85154" y="88392"/>
                    </a:cubicBezTo>
                    <a:cubicBezTo>
                      <a:pt x="95437" y="87182"/>
                      <a:pt x="105568" y="84877"/>
                      <a:pt x="115376" y="81534"/>
                    </a:cubicBezTo>
                    <a:lnTo>
                      <a:pt x="67857" y="54007"/>
                    </a:lnTo>
                    <a:cubicBezTo>
                      <a:pt x="50370" y="65437"/>
                      <a:pt x="48849" y="75343"/>
                      <a:pt x="63105" y="83629"/>
                    </a:cubicBezTo>
                    <a:close/>
                    <a:moveTo>
                      <a:pt x="229991" y="97536"/>
                    </a:moveTo>
                    <a:cubicBezTo>
                      <a:pt x="222693" y="93612"/>
                      <a:pt x="214339" y="92107"/>
                      <a:pt x="206137" y="93250"/>
                    </a:cubicBezTo>
                    <a:cubicBezTo>
                      <a:pt x="194894" y="94755"/>
                      <a:pt x="183803" y="97212"/>
                      <a:pt x="172969" y="100584"/>
                    </a:cubicBezTo>
                    <a:lnTo>
                      <a:pt x="220488" y="127921"/>
                    </a:lnTo>
                    <a:cubicBezTo>
                      <a:pt x="240446" y="115634"/>
                      <a:pt x="243677" y="105442"/>
                      <a:pt x="229991" y="97536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0" name="Google Shape;1547;p27">
                <a:extLst>
                  <a:ext uri="{FF2B5EF4-FFF2-40B4-BE49-F238E27FC236}">
                    <a16:creationId xmlns:a16="http://schemas.microsoft.com/office/drawing/2014/main" xmlns="" id="{119BCC47-6EFE-4F0F-BFA1-36B58BEF9334}"/>
                  </a:ext>
                </a:extLst>
              </p:cNvPr>
              <p:cNvSpPr/>
              <p:nvPr/>
            </p:nvSpPr>
            <p:spPr>
              <a:xfrm>
                <a:off x="7184658" y="4627816"/>
                <a:ext cx="19482" cy="25431"/>
              </a:xfrm>
              <a:custGeom>
                <a:avLst/>
                <a:gdLst/>
                <a:ahLst/>
                <a:cxnLst/>
                <a:rect l="l" t="t" r="r" b="b"/>
                <a:pathLst>
                  <a:path w="19482" h="25431" extrusionOk="0">
                    <a:moveTo>
                      <a:pt x="0" y="17145"/>
                    </a:moveTo>
                    <a:cubicBezTo>
                      <a:pt x="285" y="11430"/>
                      <a:pt x="285" y="5715"/>
                      <a:pt x="0" y="0"/>
                    </a:cubicBezTo>
                    <a:lnTo>
                      <a:pt x="19483" y="12478"/>
                    </a:lnTo>
                    <a:lnTo>
                      <a:pt x="11024" y="25432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" name="Google Shape;1548;p27">
                <a:extLst>
                  <a:ext uri="{FF2B5EF4-FFF2-40B4-BE49-F238E27FC236}">
                    <a16:creationId xmlns:a16="http://schemas.microsoft.com/office/drawing/2014/main" xmlns="" id="{F67FF3B0-500E-4369-8412-E996BF05BC86}"/>
                  </a:ext>
                </a:extLst>
              </p:cNvPr>
              <p:cNvSpPr/>
              <p:nvPr/>
            </p:nvSpPr>
            <p:spPr>
              <a:xfrm>
                <a:off x="7311819" y="4638675"/>
                <a:ext cx="42101" cy="19716"/>
              </a:xfrm>
              <a:custGeom>
                <a:avLst/>
                <a:gdLst/>
                <a:ahLst/>
                <a:cxnLst/>
                <a:rect l="l" t="t" r="r" b="b"/>
                <a:pathLst>
                  <a:path w="42101" h="19716" extrusionOk="0">
                    <a:moveTo>
                      <a:pt x="42102" y="17145"/>
                    </a:moveTo>
                    <a:lnTo>
                      <a:pt x="42102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102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" name="Google Shape;1549;p27">
                <a:extLst>
                  <a:ext uri="{FF2B5EF4-FFF2-40B4-BE49-F238E27FC236}">
                    <a16:creationId xmlns:a16="http://schemas.microsoft.com/office/drawing/2014/main" xmlns="" id="{3CED1113-2D4F-48E5-ABDE-22C53AB9C0C3}"/>
                  </a:ext>
                </a:extLst>
              </p:cNvPr>
              <p:cNvSpPr/>
              <p:nvPr/>
            </p:nvSpPr>
            <p:spPr>
              <a:xfrm>
                <a:off x="7325980" y="4575428"/>
                <a:ext cx="31457" cy="17335"/>
              </a:xfrm>
              <a:custGeom>
                <a:avLst/>
                <a:gdLst/>
                <a:ahLst/>
                <a:cxnLst/>
                <a:rect l="l" t="t" r="r" b="b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" name="Google Shape;1550;p27">
                <a:extLst>
                  <a:ext uri="{FF2B5EF4-FFF2-40B4-BE49-F238E27FC236}">
                    <a16:creationId xmlns:a16="http://schemas.microsoft.com/office/drawing/2014/main" xmlns="" id="{11FAAC3B-5E44-4C4E-B0E0-35E261361189}"/>
                  </a:ext>
                </a:extLst>
              </p:cNvPr>
              <p:cNvSpPr/>
              <p:nvPr/>
            </p:nvSpPr>
            <p:spPr>
              <a:xfrm>
                <a:off x="7227140" y="4581810"/>
                <a:ext cx="47328" cy="33147"/>
              </a:xfrm>
              <a:custGeom>
                <a:avLst/>
                <a:gdLst/>
                <a:ahLst/>
                <a:cxnLst/>
                <a:rect l="l" t="t" r="r" b="b"/>
                <a:pathLst>
                  <a:path w="47328" h="33147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329" y="25622"/>
                    </a:lnTo>
                    <a:lnTo>
                      <a:pt x="45048" y="33147"/>
                    </a:lnTo>
                    <a:cubicBezTo>
                      <a:pt x="45048" y="33147"/>
                      <a:pt x="17487" y="21431"/>
                      <a:pt x="16537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" name="Google Shape;1551;p27">
                <a:extLst>
                  <a:ext uri="{FF2B5EF4-FFF2-40B4-BE49-F238E27FC236}">
                    <a16:creationId xmlns:a16="http://schemas.microsoft.com/office/drawing/2014/main" xmlns="" id="{8D26C1B2-2C61-4C5F-91DE-3EBFA19F7714}"/>
                  </a:ext>
                </a:extLst>
              </p:cNvPr>
              <p:cNvSpPr/>
              <p:nvPr/>
            </p:nvSpPr>
            <p:spPr>
              <a:xfrm>
                <a:off x="7130487" y="4526660"/>
                <a:ext cx="59018" cy="38957"/>
              </a:xfrm>
              <a:custGeom>
                <a:avLst/>
                <a:gdLst/>
                <a:ahLst/>
                <a:cxnLst/>
                <a:rect l="l" t="t" r="r" b="b"/>
                <a:pathLst>
                  <a:path w="59018" h="38957" extrusionOk="0">
                    <a:moveTo>
                      <a:pt x="0" y="11144"/>
                    </a:moveTo>
                    <a:lnTo>
                      <a:pt x="49040" y="38957"/>
                    </a:lnTo>
                    <a:lnTo>
                      <a:pt x="59018" y="31623"/>
                    </a:lnTo>
                    <a:cubicBezTo>
                      <a:pt x="59018" y="31623"/>
                      <a:pt x="52841" y="24575"/>
                      <a:pt x="52461" y="23908"/>
                    </a:cubicBezTo>
                    <a:cubicBezTo>
                      <a:pt x="48042" y="18898"/>
                      <a:pt x="42881" y="14592"/>
                      <a:pt x="37160" y="11144"/>
                    </a:cubicBezTo>
                    <a:cubicBezTo>
                      <a:pt x="33548" y="10382"/>
                      <a:pt x="10264" y="0"/>
                      <a:pt x="1026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" name="Google Shape;1552;p27">
                <a:extLst>
                  <a:ext uri="{FF2B5EF4-FFF2-40B4-BE49-F238E27FC236}">
                    <a16:creationId xmlns:a16="http://schemas.microsoft.com/office/drawing/2014/main" xmlns="" id="{E44124FB-0B47-4E1B-8E55-48ADABC7C1E0}"/>
                  </a:ext>
                </a:extLst>
              </p:cNvPr>
              <p:cNvSpPr/>
              <p:nvPr/>
            </p:nvSpPr>
            <p:spPr>
              <a:xfrm>
                <a:off x="7184753" y="4495514"/>
                <a:ext cx="27275" cy="24479"/>
              </a:xfrm>
              <a:custGeom>
                <a:avLst/>
                <a:gdLst/>
                <a:ahLst/>
                <a:cxnLst/>
                <a:rect l="l" t="t" r="r" b="b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526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" name="Google Shape;1553;p27">
                <a:extLst>
                  <a:ext uri="{FF2B5EF4-FFF2-40B4-BE49-F238E27FC236}">
                    <a16:creationId xmlns:a16="http://schemas.microsoft.com/office/drawing/2014/main" xmlns="" id="{DCD9F4A4-0BF5-4AD9-A5A6-A3362F4D46F9}"/>
                  </a:ext>
                </a:extLst>
              </p:cNvPr>
              <p:cNvSpPr/>
              <p:nvPr/>
            </p:nvSpPr>
            <p:spPr>
              <a:xfrm>
                <a:off x="7062535" y="4490466"/>
                <a:ext cx="26040" cy="19431"/>
              </a:xfrm>
              <a:custGeom>
                <a:avLst/>
                <a:gdLst/>
                <a:ahLst/>
                <a:cxnLst/>
                <a:rect l="l" t="t" r="r" b="b"/>
                <a:pathLst>
                  <a:path w="26040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" name="Google Shape;1554;p27">
                <a:extLst>
                  <a:ext uri="{FF2B5EF4-FFF2-40B4-BE49-F238E27FC236}">
                    <a16:creationId xmlns:a16="http://schemas.microsoft.com/office/drawing/2014/main" xmlns="" id="{A15BF5CA-CFEC-4915-A45A-4AB0958EAC28}"/>
                  </a:ext>
                </a:extLst>
              </p:cNvPr>
              <p:cNvSpPr/>
              <p:nvPr/>
            </p:nvSpPr>
            <p:spPr>
              <a:xfrm>
                <a:off x="7063485" y="4547997"/>
                <a:ext cx="29937" cy="30289"/>
              </a:xfrm>
              <a:custGeom>
                <a:avLst/>
                <a:gdLst/>
                <a:ahLst/>
                <a:cxnLst/>
                <a:rect l="l" t="t" r="r" b="b"/>
                <a:pathLst>
                  <a:path w="29937" h="30289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6002"/>
                    </a:lnTo>
                    <a:lnTo>
                      <a:pt x="9599" y="3028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" name="Google Shape;1555;p27">
                <a:extLst>
                  <a:ext uri="{FF2B5EF4-FFF2-40B4-BE49-F238E27FC236}">
                    <a16:creationId xmlns:a16="http://schemas.microsoft.com/office/drawing/2014/main" xmlns="" id="{363F8EE3-1C31-499C-A2C1-3D139C35964F}"/>
                  </a:ext>
                </a:extLst>
              </p:cNvPr>
              <p:cNvSpPr/>
              <p:nvPr/>
            </p:nvSpPr>
            <p:spPr>
              <a:xfrm>
                <a:off x="7062535" y="4472654"/>
                <a:ext cx="295233" cy="185546"/>
              </a:xfrm>
              <a:custGeom>
                <a:avLst/>
                <a:gdLst/>
                <a:ahLst/>
                <a:cxnLst/>
                <a:rect l="l" t="t" r="r" b="b"/>
                <a:pathLst>
                  <a:path w="295233" h="185546" extrusionOk="0">
                    <a:moveTo>
                      <a:pt x="149494" y="30194"/>
                    </a:moveTo>
                    <a:cubicBezTo>
                      <a:pt x="145607" y="30185"/>
                      <a:pt x="141730" y="30499"/>
                      <a:pt x="137900" y="31147"/>
                    </a:cubicBezTo>
                    <a:cubicBezTo>
                      <a:pt x="132673" y="31909"/>
                      <a:pt x="126875" y="32956"/>
                      <a:pt x="120413" y="34290"/>
                    </a:cubicBezTo>
                    <a:cubicBezTo>
                      <a:pt x="113950" y="35623"/>
                      <a:pt x="107203" y="37338"/>
                      <a:pt x="100265" y="39433"/>
                    </a:cubicBezTo>
                    <a:cubicBezTo>
                      <a:pt x="93498" y="41481"/>
                      <a:pt x="86893" y="44034"/>
                      <a:pt x="80497" y="47054"/>
                    </a:cubicBezTo>
                    <a:lnTo>
                      <a:pt x="131247" y="76390"/>
                    </a:lnTo>
                    <a:lnTo>
                      <a:pt x="140751" y="73247"/>
                    </a:lnTo>
                    <a:cubicBezTo>
                      <a:pt x="153676" y="68866"/>
                      <a:pt x="165841" y="65246"/>
                      <a:pt x="177340" y="62198"/>
                    </a:cubicBezTo>
                    <a:cubicBezTo>
                      <a:pt x="188108" y="59360"/>
                      <a:pt x="199114" y="57540"/>
                      <a:pt x="210224" y="56769"/>
                    </a:cubicBezTo>
                    <a:cubicBezTo>
                      <a:pt x="220345" y="56159"/>
                      <a:pt x="230505" y="56864"/>
                      <a:pt x="240446" y="58864"/>
                    </a:cubicBezTo>
                    <a:cubicBezTo>
                      <a:pt x="250643" y="61036"/>
                      <a:pt x="260432" y="64827"/>
                      <a:pt x="269432" y="70104"/>
                    </a:cubicBezTo>
                    <a:cubicBezTo>
                      <a:pt x="278204" y="74504"/>
                      <a:pt x="285731" y="81058"/>
                      <a:pt x="291291" y="89154"/>
                    </a:cubicBezTo>
                    <a:cubicBezTo>
                      <a:pt x="294978" y="95088"/>
                      <a:pt x="296138" y="102260"/>
                      <a:pt x="294522" y="109061"/>
                    </a:cubicBezTo>
                    <a:cubicBezTo>
                      <a:pt x="292327" y="116519"/>
                      <a:pt x="288231" y="123282"/>
                      <a:pt x="282643" y="128683"/>
                    </a:cubicBezTo>
                    <a:cubicBezTo>
                      <a:pt x="275667" y="135684"/>
                      <a:pt x="267883" y="141827"/>
                      <a:pt x="259453" y="146971"/>
                    </a:cubicBezTo>
                    <a:lnTo>
                      <a:pt x="291766" y="166021"/>
                    </a:lnTo>
                    <a:lnTo>
                      <a:pt x="273709" y="176213"/>
                    </a:lnTo>
                    <a:lnTo>
                      <a:pt x="241111" y="157163"/>
                    </a:lnTo>
                    <a:cubicBezTo>
                      <a:pt x="225591" y="164830"/>
                      <a:pt x="209359" y="170955"/>
                      <a:pt x="192642" y="175450"/>
                    </a:cubicBezTo>
                    <a:cubicBezTo>
                      <a:pt x="175164" y="180365"/>
                      <a:pt x="157297" y="183737"/>
                      <a:pt x="139230" y="185547"/>
                    </a:cubicBezTo>
                    <a:lnTo>
                      <a:pt x="122123" y="154972"/>
                    </a:lnTo>
                    <a:cubicBezTo>
                      <a:pt x="126894" y="154848"/>
                      <a:pt x="131656" y="154467"/>
                      <a:pt x="136379" y="153829"/>
                    </a:cubicBezTo>
                    <a:cubicBezTo>
                      <a:pt x="142747" y="153067"/>
                      <a:pt x="149875" y="151924"/>
                      <a:pt x="157668" y="150209"/>
                    </a:cubicBezTo>
                    <a:cubicBezTo>
                      <a:pt x="165461" y="148495"/>
                      <a:pt x="173824" y="146304"/>
                      <a:pt x="182568" y="143828"/>
                    </a:cubicBezTo>
                    <a:cubicBezTo>
                      <a:pt x="191064" y="141284"/>
                      <a:pt x="199361" y="138103"/>
                      <a:pt x="207372" y="134303"/>
                    </a:cubicBezTo>
                    <a:lnTo>
                      <a:pt x="156812" y="105156"/>
                    </a:lnTo>
                    <a:lnTo>
                      <a:pt x="150255" y="107442"/>
                    </a:lnTo>
                    <a:lnTo>
                      <a:pt x="143317" y="109538"/>
                    </a:lnTo>
                    <a:cubicBezTo>
                      <a:pt x="130582" y="113729"/>
                      <a:pt x="118987" y="116967"/>
                      <a:pt x="108343" y="119063"/>
                    </a:cubicBezTo>
                    <a:cubicBezTo>
                      <a:pt x="98545" y="121339"/>
                      <a:pt x="88556" y="122682"/>
                      <a:pt x="78501" y="123063"/>
                    </a:cubicBezTo>
                    <a:cubicBezTo>
                      <a:pt x="69682" y="123425"/>
                      <a:pt x="60862" y="122587"/>
                      <a:pt x="52271" y="120587"/>
                    </a:cubicBezTo>
                    <a:cubicBezTo>
                      <a:pt x="43698" y="118653"/>
                      <a:pt x="35468" y="115433"/>
                      <a:pt x="27846" y="111062"/>
                    </a:cubicBezTo>
                    <a:cubicBezTo>
                      <a:pt x="19511" y="106709"/>
                      <a:pt x="12288" y="100479"/>
                      <a:pt x="6748" y="92869"/>
                    </a:cubicBezTo>
                    <a:cubicBezTo>
                      <a:pt x="2604" y="87201"/>
                      <a:pt x="579" y="80258"/>
                      <a:pt x="1045" y="73247"/>
                    </a:cubicBezTo>
                    <a:cubicBezTo>
                      <a:pt x="1767" y="65951"/>
                      <a:pt x="4685" y="59036"/>
                      <a:pt x="9409" y="53435"/>
                    </a:cubicBezTo>
                    <a:cubicBezTo>
                      <a:pt x="15197" y="46025"/>
                      <a:pt x="22125" y="39595"/>
                      <a:pt x="29937" y="34385"/>
                    </a:cubicBezTo>
                    <a:lnTo>
                      <a:pt x="0" y="17050"/>
                    </a:lnTo>
                    <a:lnTo>
                      <a:pt x="17582" y="6858"/>
                    </a:lnTo>
                    <a:lnTo>
                      <a:pt x="47234" y="24003"/>
                    </a:lnTo>
                    <a:cubicBezTo>
                      <a:pt x="61157" y="17088"/>
                      <a:pt x="75783" y="11687"/>
                      <a:pt x="90856" y="7906"/>
                    </a:cubicBezTo>
                    <a:cubicBezTo>
                      <a:pt x="105207" y="4324"/>
                      <a:pt x="119785" y="1686"/>
                      <a:pt x="134479" y="0"/>
                    </a:cubicBezTo>
                    <a:close/>
                    <a:moveTo>
                      <a:pt x="63105" y="83534"/>
                    </a:moveTo>
                    <a:cubicBezTo>
                      <a:pt x="69777" y="87401"/>
                      <a:pt x="77484" y="89068"/>
                      <a:pt x="85154" y="88297"/>
                    </a:cubicBezTo>
                    <a:cubicBezTo>
                      <a:pt x="95437" y="87125"/>
                      <a:pt x="105568" y="84858"/>
                      <a:pt x="115376" y="81534"/>
                    </a:cubicBezTo>
                    <a:lnTo>
                      <a:pt x="67857" y="54007"/>
                    </a:lnTo>
                    <a:cubicBezTo>
                      <a:pt x="50370" y="65437"/>
                      <a:pt x="48849" y="75343"/>
                      <a:pt x="63105" y="83534"/>
                    </a:cubicBezTo>
                    <a:close/>
                    <a:moveTo>
                      <a:pt x="229991" y="97536"/>
                    </a:moveTo>
                    <a:cubicBezTo>
                      <a:pt x="222721" y="93536"/>
                      <a:pt x="214339" y="92030"/>
                      <a:pt x="206137" y="93250"/>
                    </a:cubicBezTo>
                    <a:cubicBezTo>
                      <a:pt x="194884" y="94707"/>
                      <a:pt x="183784" y="97164"/>
                      <a:pt x="172969" y="100584"/>
                    </a:cubicBezTo>
                    <a:lnTo>
                      <a:pt x="220488" y="127921"/>
                    </a:lnTo>
                    <a:cubicBezTo>
                      <a:pt x="240512" y="115224"/>
                      <a:pt x="243677" y="105089"/>
                      <a:pt x="229991" y="97536"/>
                    </a:cubicBezTo>
                    <a:close/>
                  </a:path>
                </a:pathLst>
              </a:custGeom>
              <a:solidFill>
                <a:srgbClr val="F9CA0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" name="Google Shape;1556;p27">
              <a:extLst>
                <a:ext uri="{FF2B5EF4-FFF2-40B4-BE49-F238E27FC236}">
                  <a16:creationId xmlns:a16="http://schemas.microsoft.com/office/drawing/2014/main" xmlns="" id="{D94F4E8C-5562-4B49-9A9B-5B1F4CBD29D9}"/>
                </a:ext>
              </a:extLst>
            </p:cNvPr>
            <p:cNvGrpSpPr/>
            <p:nvPr/>
          </p:nvGrpSpPr>
          <p:grpSpPr>
            <a:xfrm>
              <a:off x="4965040" y="3430682"/>
              <a:ext cx="883852" cy="621125"/>
              <a:chOff x="6774665" y="4172807"/>
              <a:chExt cx="883852" cy="621125"/>
            </a:xfrm>
          </p:grpSpPr>
          <p:sp>
            <p:nvSpPr>
              <p:cNvPr id="157" name="Google Shape;1557;p27">
                <a:extLst>
                  <a:ext uri="{FF2B5EF4-FFF2-40B4-BE49-F238E27FC236}">
                    <a16:creationId xmlns:a16="http://schemas.microsoft.com/office/drawing/2014/main" xmlns="" id="{EF240510-0B13-4E17-90CB-CD2E7262DA83}"/>
                  </a:ext>
                </a:extLst>
              </p:cNvPr>
              <p:cNvSpPr/>
              <p:nvPr/>
            </p:nvSpPr>
            <p:spPr>
              <a:xfrm>
                <a:off x="6774665" y="4282440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2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" name="Google Shape;1558;p27">
                <a:extLst>
                  <a:ext uri="{FF2B5EF4-FFF2-40B4-BE49-F238E27FC236}">
                    <a16:creationId xmlns:a16="http://schemas.microsoft.com/office/drawing/2014/main" xmlns="" id="{767CCF98-BA82-4AE0-A0F6-82E7AA790183}"/>
                  </a:ext>
                </a:extLst>
              </p:cNvPr>
              <p:cNvSpPr/>
              <p:nvPr/>
            </p:nvSpPr>
            <p:spPr>
              <a:xfrm>
                <a:off x="6774855" y="4425505"/>
                <a:ext cx="87339" cy="116490"/>
              </a:xfrm>
              <a:custGeom>
                <a:avLst/>
                <a:gdLst/>
                <a:ahLst/>
                <a:cxnLst/>
                <a:rect l="l" t="t" r="r" b="b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" name="Google Shape;1559;p27">
                <a:extLst>
                  <a:ext uri="{FF2B5EF4-FFF2-40B4-BE49-F238E27FC236}">
                    <a16:creationId xmlns:a16="http://schemas.microsoft.com/office/drawing/2014/main" xmlns="" id="{B6FC3E27-96E7-4592-B90C-8932E907CE74}"/>
                  </a:ext>
                </a:extLst>
              </p:cNvPr>
              <p:cNvSpPr/>
              <p:nvPr/>
            </p:nvSpPr>
            <p:spPr>
              <a:xfrm>
                <a:off x="7592086" y="4428553"/>
                <a:ext cx="66431" cy="157067"/>
              </a:xfrm>
              <a:custGeom>
                <a:avLst/>
                <a:gdLst/>
                <a:ahLst/>
                <a:cxnLst/>
                <a:rect l="l" t="t" r="r" b="b"/>
                <a:pathLst>
                  <a:path w="66431" h="157067" extrusionOk="0">
                    <a:moveTo>
                      <a:pt x="66431" y="0"/>
                    </a:moveTo>
                    <a:lnTo>
                      <a:pt x="66431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431" y="0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" name="Google Shape;1560;p27">
                <a:extLst>
                  <a:ext uri="{FF2B5EF4-FFF2-40B4-BE49-F238E27FC236}">
                    <a16:creationId xmlns:a16="http://schemas.microsoft.com/office/drawing/2014/main" xmlns="" id="{857EF725-C766-4FBA-9713-6EF4043AD00C}"/>
                  </a:ext>
                </a:extLst>
              </p:cNvPr>
              <p:cNvSpPr/>
              <p:nvPr/>
            </p:nvSpPr>
            <p:spPr>
              <a:xfrm>
                <a:off x="6774665" y="4172807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" name="Google Shape;1561;p27">
                <a:extLst>
                  <a:ext uri="{FF2B5EF4-FFF2-40B4-BE49-F238E27FC236}">
                    <a16:creationId xmlns:a16="http://schemas.microsoft.com/office/drawing/2014/main" xmlns="" id="{BC5EA39F-A346-434B-A2B1-56931BC5BB64}"/>
                  </a:ext>
                </a:extLst>
              </p:cNvPr>
              <p:cNvSpPr/>
              <p:nvPr/>
            </p:nvSpPr>
            <p:spPr>
              <a:xfrm>
                <a:off x="6900380" y="4242411"/>
                <a:ext cx="632615" cy="366117"/>
              </a:xfrm>
              <a:custGeom>
                <a:avLst/>
                <a:gdLst/>
                <a:ahLst/>
                <a:cxnLst/>
                <a:rect l="l" t="t" r="r" b="b"/>
                <a:pathLst>
                  <a:path w="632615" h="366117" extrusionOk="0">
                    <a:moveTo>
                      <a:pt x="632021" y="194048"/>
                    </a:moveTo>
                    <a:cubicBezTo>
                      <a:pt x="627555" y="237101"/>
                      <a:pt x="596952" y="279773"/>
                      <a:pt x="540025" y="312539"/>
                    </a:cubicBezTo>
                    <a:cubicBezTo>
                      <a:pt x="416475" y="383977"/>
                      <a:pt x="216136" y="383977"/>
                      <a:pt x="92586" y="312539"/>
                    </a:cubicBezTo>
                    <a:cubicBezTo>
                      <a:pt x="35564" y="279583"/>
                      <a:pt x="4961" y="237101"/>
                      <a:pt x="590" y="194048"/>
                    </a:cubicBezTo>
                    <a:cubicBezTo>
                      <a:pt x="-4732" y="143661"/>
                      <a:pt x="25965" y="92131"/>
                      <a:pt x="92586" y="53650"/>
                    </a:cubicBezTo>
                    <a:cubicBezTo>
                      <a:pt x="216136" y="-17883"/>
                      <a:pt x="416475" y="-17883"/>
                      <a:pt x="540025" y="53650"/>
                    </a:cubicBezTo>
                    <a:cubicBezTo>
                      <a:pt x="606931" y="92131"/>
                      <a:pt x="637344" y="143661"/>
                      <a:pt x="632021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" name="Google Shape;1562;p27">
                <a:extLst>
                  <a:ext uri="{FF2B5EF4-FFF2-40B4-BE49-F238E27FC236}">
                    <a16:creationId xmlns:a16="http://schemas.microsoft.com/office/drawing/2014/main" xmlns="" id="{FBED7C7C-4606-43D2-B550-88EC22847B04}"/>
                  </a:ext>
                </a:extLst>
              </p:cNvPr>
              <p:cNvSpPr/>
              <p:nvPr/>
            </p:nvSpPr>
            <p:spPr>
              <a:xfrm>
                <a:off x="6900970" y="4264342"/>
                <a:ext cx="631431" cy="344185"/>
              </a:xfrm>
              <a:custGeom>
                <a:avLst/>
                <a:gdLst/>
                <a:ahLst/>
                <a:cxnLst/>
                <a:rect l="l" t="t" r="r" b="b"/>
                <a:pathLst>
                  <a:path w="631431" h="344185" extrusionOk="0">
                    <a:moveTo>
                      <a:pt x="631432" y="172117"/>
                    </a:moveTo>
                    <a:cubicBezTo>
                      <a:pt x="626965" y="215170"/>
                      <a:pt x="596363" y="257842"/>
                      <a:pt x="539435" y="290608"/>
                    </a:cubicBezTo>
                    <a:cubicBezTo>
                      <a:pt x="415886" y="362045"/>
                      <a:pt x="215546" y="362045"/>
                      <a:pt x="91997" y="290608"/>
                    </a:cubicBezTo>
                    <a:cubicBezTo>
                      <a:pt x="34974" y="257651"/>
                      <a:pt x="4372" y="215170"/>
                      <a:pt x="0" y="172117"/>
                    </a:cubicBezTo>
                    <a:cubicBezTo>
                      <a:pt x="4372" y="129064"/>
                      <a:pt x="34974" y="86392"/>
                      <a:pt x="91997" y="53721"/>
                    </a:cubicBezTo>
                    <a:cubicBezTo>
                      <a:pt x="215546" y="-17907"/>
                      <a:pt x="415886" y="-17907"/>
                      <a:pt x="539435" y="53721"/>
                    </a:cubicBezTo>
                    <a:cubicBezTo>
                      <a:pt x="596838" y="86677"/>
                      <a:pt x="626965" y="129064"/>
                      <a:pt x="631432" y="172117"/>
                    </a:cubicBezTo>
                    <a:close/>
                  </a:path>
                </a:pathLst>
              </a:custGeom>
              <a:solidFill>
                <a:srgbClr val="E8A30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" name="Google Shape;1563;p27">
                <a:extLst>
                  <a:ext uri="{FF2B5EF4-FFF2-40B4-BE49-F238E27FC236}">
                    <a16:creationId xmlns:a16="http://schemas.microsoft.com/office/drawing/2014/main" xmlns="" id="{0C736AD9-112B-45FA-9BFF-D6F0DA9D8E52}"/>
                  </a:ext>
                </a:extLst>
              </p:cNvPr>
              <p:cNvSpPr/>
              <p:nvPr/>
            </p:nvSpPr>
            <p:spPr>
              <a:xfrm>
                <a:off x="7062535" y="4346352"/>
                <a:ext cx="295228" cy="185547"/>
              </a:xfrm>
              <a:custGeom>
                <a:avLst/>
                <a:gdLst/>
                <a:ahLst/>
                <a:cxnLst/>
                <a:rect l="l" t="t" r="r" b="b"/>
                <a:pathLst>
                  <a:path w="295228" h="185547" extrusionOk="0">
                    <a:moveTo>
                      <a:pt x="149494" y="30194"/>
                    </a:moveTo>
                    <a:cubicBezTo>
                      <a:pt x="145607" y="30185"/>
                      <a:pt x="141730" y="30499"/>
                      <a:pt x="137900" y="31147"/>
                    </a:cubicBezTo>
                    <a:cubicBezTo>
                      <a:pt x="132673" y="31909"/>
                      <a:pt x="126875" y="32956"/>
                      <a:pt x="120413" y="34290"/>
                    </a:cubicBezTo>
                    <a:cubicBezTo>
                      <a:pt x="113950" y="35623"/>
                      <a:pt x="107203" y="37433"/>
                      <a:pt x="100265" y="39529"/>
                    </a:cubicBezTo>
                    <a:cubicBezTo>
                      <a:pt x="93498" y="41548"/>
                      <a:pt x="86893" y="44063"/>
                      <a:pt x="80497" y="47054"/>
                    </a:cubicBezTo>
                    <a:lnTo>
                      <a:pt x="131247" y="76486"/>
                    </a:lnTo>
                    <a:lnTo>
                      <a:pt x="140751" y="73247"/>
                    </a:lnTo>
                    <a:cubicBezTo>
                      <a:pt x="153676" y="68961"/>
                      <a:pt x="165841" y="65246"/>
                      <a:pt x="177340" y="62294"/>
                    </a:cubicBezTo>
                    <a:cubicBezTo>
                      <a:pt x="188089" y="59360"/>
                      <a:pt x="199104" y="57541"/>
                      <a:pt x="210224" y="56864"/>
                    </a:cubicBezTo>
                    <a:cubicBezTo>
                      <a:pt x="220345" y="56179"/>
                      <a:pt x="230505" y="56845"/>
                      <a:pt x="240446" y="58864"/>
                    </a:cubicBezTo>
                    <a:cubicBezTo>
                      <a:pt x="250662" y="61017"/>
                      <a:pt x="260461" y="64846"/>
                      <a:pt x="269432" y="70199"/>
                    </a:cubicBezTo>
                    <a:cubicBezTo>
                      <a:pt x="278214" y="74590"/>
                      <a:pt x="285731" y="81144"/>
                      <a:pt x="291291" y="89249"/>
                    </a:cubicBezTo>
                    <a:cubicBezTo>
                      <a:pt x="294969" y="95193"/>
                      <a:pt x="296128" y="102356"/>
                      <a:pt x="294522" y="109156"/>
                    </a:cubicBezTo>
                    <a:cubicBezTo>
                      <a:pt x="292346" y="116624"/>
                      <a:pt x="288250" y="123397"/>
                      <a:pt x="282643" y="128778"/>
                    </a:cubicBezTo>
                    <a:cubicBezTo>
                      <a:pt x="275648" y="135789"/>
                      <a:pt x="267864" y="141961"/>
                      <a:pt x="259453" y="147161"/>
                    </a:cubicBezTo>
                    <a:lnTo>
                      <a:pt x="291766" y="166211"/>
                    </a:lnTo>
                    <a:lnTo>
                      <a:pt x="273709" y="176213"/>
                    </a:lnTo>
                    <a:lnTo>
                      <a:pt x="241111" y="157163"/>
                    </a:lnTo>
                    <a:cubicBezTo>
                      <a:pt x="225591" y="164868"/>
                      <a:pt x="209359" y="171022"/>
                      <a:pt x="192642" y="175546"/>
                    </a:cubicBezTo>
                    <a:cubicBezTo>
                      <a:pt x="175155" y="180384"/>
                      <a:pt x="157288" y="183728"/>
                      <a:pt x="139230" y="185547"/>
                    </a:cubicBezTo>
                    <a:lnTo>
                      <a:pt x="122123" y="154972"/>
                    </a:lnTo>
                    <a:cubicBezTo>
                      <a:pt x="126894" y="154848"/>
                      <a:pt x="131656" y="154467"/>
                      <a:pt x="136379" y="153829"/>
                    </a:cubicBezTo>
                    <a:cubicBezTo>
                      <a:pt x="143536" y="153019"/>
                      <a:pt x="150644" y="151809"/>
                      <a:pt x="157668" y="150209"/>
                    </a:cubicBezTo>
                    <a:cubicBezTo>
                      <a:pt x="165556" y="148495"/>
                      <a:pt x="173824" y="146399"/>
                      <a:pt x="182568" y="143828"/>
                    </a:cubicBezTo>
                    <a:cubicBezTo>
                      <a:pt x="191055" y="141246"/>
                      <a:pt x="199342" y="138065"/>
                      <a:pt x="207372" y="134303"/>
                    </a:cubicBezTo>
                    <a:lnTo>
                      <a:pt x="156812" y="105061"/>
                    </a:lnTo>
                    <a:lnTo>
                      <a:pt x="150255" y="107347"/>
                    </a:lnTo>
                    <a:lnTo>
                      <a:pt x="143317" y="109442"/>
                    </a:lnTo>
                    <a:cubicBezTo>
                      <a:pt x="130582" y="113633"/>
                      <a:pt x="118987" y="116967"/>
                      <a:pt x="108343" y="118967"/>
                    </a:cubicBezTo>
                    <a:cubicBezTo>
                      <a:pt x="98545" y="121244"/>
                      <a:pt x="88556" y="122587"/>
                      <a:pt x="78501" y="122968"/>
                    </a:cubicBezTo>
                    <a:cubicBezTo>
                      <a:pt x="69691" y="123282"/>
                      <a:pt x="60872" y="122453"/>
                      <a:pt x="52271" y="120491"/>
                    </a:cubicBezTo>
                    <a:cubicBezTo>
                      <a:pt x="43698" y="118548"/>
                      <a:pt x="35468" y="115338"/>
                      <a:pt x="27846" y="110966"/>
                    </a:cubicBezTo>
                    <a:cubicBezTo>
                      <a:pt x="19511" y="106613"/>
                      <a:pt x="12288" y="100384"/>
                      <a:pt x="6748" y="92773"/>
                    </a:cubicBezTo>
                    <a:cubicBezTo>
                      <a:pt x="2585" y="87116"/>
                      <a:pt x="561" y="80163"/>
                      <a:pt x="1045" y="73152"/>
                    </a:cubicBezTo>
                    <a:cubicBezTo>
                      <a:pt x="1787" y="65856"/>
                      <a:pt x="4704" y="58950"/>
                      <a:pt x="9409" y="53340"/>
                    </a:cubicBezTo>
                    <a:cubicBezTo>
                      <a:pt x="15197" y="45929"/>
                      <a:pt x="22125" y="39500"/>
                      <a:pt x="29937" y="34290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3908"/>
                    </a:lnTo>
                    <a:cubicBezTo>
                      <a:pt x="61157" y="17021"/>
                      <a:pt x="75783" y="11649"/>
                      <a:pt x="90856" y="7906"/>
                    </a:cubicBezTo>
                    <a:cubicBezTo>
                      <a:pt x="105188" y="4239"/>
                      <a:pt x="119767" y="1591"/>
                      <a:pt x="134479" y="0"/>
                    </a:cubicBezTo>
                    <a:close/>
                    <a:moveTo>
                      <a:pt x="63105" y="83629"/>
                    </a:moveTo>
                    <a:cubicBezTo>
                      <a:pt x="69786" y="87459"/>
                      <a:pt x="77494" y="89116"/>
                      <a:pt x="85154" y="88392"/>
                    </a:cubicBezTo>
                    <a:cubicBezTo>
                      <a:pt x="95437" y="87182"/>
                      <a:pt x="105568" y="84877"/>
                      <a:pt x="115376" y="81534"/>
                    </a:cubicBezTo>
                    <a:lnTo>
                      <a:pt x="67857" y="54007"/>
                    </a:lnTo>
                    <a:cubicBezTo>
                      <a:pt x="50370" y="65437"/>
                      <a:pt x="48849" y="75343"/>
                      <a:pt x="63105" y="83629"/>
                    </a:cubicBezTo>
                    <a:close/>
                    <a:moveTo>
                      <a:pt x="229991" y="97536"/>
                    </a:moveTo>
                    <a:cubicBezTo>
                      <a:pt x="222721" y="93536"/>
                      <a:pt x="214339" y="92030"/>
                      <a:pt x="206137" y="93250"/>
                    </a:cubicBezTo>
                    <a:cubicBezTo>
                      <a:pt x="194894" y="94755"/>
                      <a:pt x="183803" y="97212"/>
                      <a:pt x="172969" y="100584"/>
                    </a:cubicBezTo>
                    <a:lnTo>
                      <a:pt x="220488" y="127921"/>
                    </a:lnTo>
                    <a:cubicBezTo>
                      <a:pt x="240446" y="115634"/>
                      <a:pt x="243677" y="105442"/>
                      <a:pt x="229991" y="97536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" name="Google Shape;1564;p27">
                <a:extLst>
                  <a:ext uri="{FF2B5EF4-FFF2-40B4-BE49-F238E27FC236}">
                    <a16:creationId xmlns:a16="http://schemas.microsoft.com/office/drawing/2014/main" xmlns="" id="{A970CF88-82D6-407C-BD5B-BDE6852DD4CE}"/>
                  </a:ext>
                </a:extLst>
              </p:cNvPr>
              <p:cNvSpPr/>
              <p:nvPr/>
            </p:nvSpPr>
            <p:spPr>
              <a:xfrm>
                <a:off x="7184658" y="4484274"/>
                <a:ext cx="19482" cy="25526"/>
              </a:xfrm>
              <a:custGeom>
                <a:avLst/>
                <a:gdLst/>
                <a:ahLst/>
                <a:cxnLst/>
                <a:rect l="l" t="t" r="r" b="b"/>
                <a:pathLst>
                  <a:path w="19482" h="25526" extrusionOk="0">
                    <a:moveTo>
                      <a:pt x="0" y="17240"/>
                    </a:moveTo>
                    <a:cubicBezTo>
                      <a:pt x="570" y="16002"/>
                      <a:pt x="0" y="0"/>
                      <a:pt x="0" y="0"/>
                    </a:cubicBezTo>
                    <a:lnTo>
                      <a:pt x="19483" y="12573"/>
                    </a:lnTo>
                    <a:lnTo>
                      <a:pt x="11024" y="25527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" name="Google Shape;1565;p27">
                <a:extLst>
                  <a:ext uri="{FF2B5EF4-FFF2-40B4-BE49-F238E27FC236}">
                    <a16:creationId xmlns:a16="http://schemas.microsoft.com/office/drawing/2014/main" xmlns="" id="{C535810E-7DA3-42DB-BFF3-0931F36AD463}"/>
                  </a:ext>
                </a:extLst>
              </p:cNvPr>
              <p:cNvSpPr/>
              <p:nvPr/>
            </p:nvSpPr>
            <p:spPr>
              <a:xfrm>
                <a:off x="7311819" y="4495228"/>
                <a:ext cx="42101" cy="19716"/>
              </a:xfrm>
              <a:custGeom>
                <a:avLst/>
                <a:gdLst/>
                <a:ahLst/>
                <a:cxnLst/>
                <a:rect l="l" t="t" r="r" b="b"/>
                <a:pathLst>
                  <a:path w="42101" h="19716" extrusionOk="0">
                    <a:moveTo>
                      <a:pt x="42102" y="17145"/>
                    </a:moveTo>
                    <a:lnTo>
                      <a:pt x="42102" y="0"/>
                    </a:lnTo>
                    <a:lnTo>
                      <a:pt x="0" y="3143"/>
                    </a:lnTo>
                    <a:lnTo>
                      <a:pt x="24140" y="19717"/>
                    </a:lnTo>
                    <a:lnTo>
                      <a:pt x="42102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" name="Google Shape;1566;p27">
                <a:extLst>
                  <a:ext uri="{FF2B5EF4-FFF2-40B4-BE49-F238E27FC236}">
                    <a16:creationId xmlns:a16="http://schemas.microsoft.com/office/drawing/2014/main" xmlns="" id="{57073B81-C54D-430A-96F8-4D7ABD40EB67}"/>
                  </a:ext>
                </a:extLst>
              </p:cNvPr>
              <p:cNvSpPr/>
              <p:nvPr/>
            </p:nvSpPr>
            <p:spPr>
              <a:xfrm>
                <a:off x="7325980" y="4431982"/>
                <a:ext cx="31457" cy="17335"/>
              </a:xfrm>
              <a:custGeom>
                <a:avLst/>
                <a:gdLst/>
                <a:ahLst/>
                <a:cxnLst/>
                <a:rect l="l" t="t" r="r" b="b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" name="Google Shape;1567;p27">
                <a:extLst>
                  <a:ext uri="{FF2B5EF4-FFF2-40B4-BE49-F238E27FC236}">
                    <a16:creationId xmlns:a16="http://schemas.microsoft.com/office/drawing/2014/main" xmlns="" id="{39CDCDF1-BCD2-45B0-B22B-DC1611F35A0E}"/>
                  </a:ext>
                </a:extLst>
              </p:cNvPr>
              <p:cNvSpPr/>
              <p:nvPr/>
            </p:nvSpPr>
            <p:spPr>
              <a:xfrm>
                <a:off x="7227140" y="4438078"/>
                <a:ext cx="47328" cy="33147"/>
              </a:xfrm>
              <a:custGeom>
                <a:avLst/>
                <a:gdLst/>
                <a:ahLst/>
                <a:cxnLst/>
                <a:rect l="l" t="t" r="r" b="b"/>
                <a:pathLst>
                  <a:path w="47328" h="33147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329" y="25622"/>
                    </a:lnTo>
                    <a:lnTo>
                      <a:pt x="45048" y="33147"/>
                    </a:lnTo>
                    <a:cubicBezTo>
                      <a:pt x="45048" y="33147"/>
                      <a:pt x="17487" y="21431"/>
                      <a:pt x="16537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" name="Google Shape;1568;p27">
                <a:extLst>
                  <a:ext uri="{FF2B5EF4-FFF2-40B4-BE49-F238E27FC236}">
                    <a16:creationId xmlns:a16="http://schemas.microsoft.com/office/drawing/2014/main" xmlns="" id="{6C49161F-A7C9-4F1F-B978-3DBF6DEF9B4F}"/>
                  </a:ext>
                </a:extLst>
              </p:cNvPr>
              <p:cNvSpPr/>
              <p:nvPr/>
            </p:nvSpPr>
            <p:spPr>
              <a:xfrm>
                <a:off x="7130487" y="4383214"/>
                <a:ext cx="59018" cy="38957"/>
              </a:xfrm>
              <a:custGeom>
                <a:avLst/>
                <a:gdLst/>
                <a:ahLst/>
                <a:cxnLst/>
                <a:rect l="l" t="t" r="r" b="b"/>
                <a:pathLst>
                  <a:path w="59018" h="38957" extrusionOk="0">
                    <a:moveTo>
                      <a:pt x="0" y="11144"/>
                    </a:moveTo>
                    <a:lnTo>
                      <a:pt x="49040" y="38957"/>
                    </a:lnTo>
                    <a:lnTo>
                      <a:pt x="59018" y="31623"/>
                    </a:lnTo>
                    <a:cubicBezTo>
                      <a:pt x="59018" y="31623"/>
                      <a:pt x="52841" y="24575"/>
                      <a:pt x="52461" y="23908"/>
                    </a:cubicBezTo>
                    <a:cubicBezTo>
                      <a:pt x="48042" y="18898"/>
                      <a:pt x="42881" y="14592"/>
                      <a:pt x="37160" y="11144"/>
                    </a:cubicBezTo>
                    <a:cubicBezTo>
                      <a:pt x="33548" y="10382"/>
                      <a:pt x="10264" y="0"/>
                      <a:pt x="1026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" name="Google Shape;1569;p27">
                <a:extLst>
                  <a:ext uri="{FF2B5EF4-FFF2-40B4-BE49-F238E27FC236}">
                    <a16:creationId xmlns:a16="http://schemas.microsoft.com/office/drawing/2014/main" xmlns="" id="{507353B2-E526-42C7-A4A2-529015898E5C}"/>
                  </a:ext>
                </a:extLst>
              </p:cNvPr>
              <p:cNvSpPr/>
              <p:nvPr/>
            </p:nvSpPr>
            <p:spPr>
              <a:xfrm>
                <a:off x="7184753" y="4352067"/>
                <a:ext cx="27275" cy="24479"/>
              </a:xfrm>
              <a:custGeom>
                <a:avLst/>
                <a:gdLst/>
                <a:ahLst/>
                <a:cxnLst/>
                <a:rect l="l" t="t" r="r" b="b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" name="Google Shape;1570;p27">
                <a:extLst>
                  <a:ext uri="{FF2B5EF4-FFF2-40B4-BE49-F238E27FC236}">
                    <a16:creationId xmlns:a16="http://schemas.microsoft.com/office/drawing/2014/main" xmlns="" id="{A69010AE-638C-44F9-B658-379B0742B8B6}"/>
                  </a:ext>
                </a:extLst>
              </p:cNvPr>
              <p:cNvSpPr/>
              <p:nvPr/>
            </p:nvSpPr>
            <p:spPr>
              <a:xfrm>
                <a:off x="7062535" y="4347019"/>
                <a:ext cx="26040" cy="19431"/>
              </a:xfrm>
              <a:custGeom>
                <a:avLst/>
                <a:gdLst/>
                <a:ahLst/>
                <a:cxnLst/>
                <a:rect l="l" t="t" r="r" b="b"/>
                <a:pathLst>
                  <a:path w="26040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1" name="Google Shape;1571;p27">
                <a:extLst>
                  <a:ext uri="{FF2B5EF4-FFF2-40B4-BE49-F238E27FC236}">
                    <a16:creationId xmlns:a16="http://schemas.microsoft.com/office/drawing/2014/main" xmlns="" id="{E7DA10D8-2A77-4B93-8FDB-C2CADD131F30}"/>
                  </a:ext>
                </a:extLst>
              </p:cNvPr>
              <p:cNvSpPr/>
              <p:nvPr/>
            </p:nvSpPr>
            <p:spPr>
              <a:xfrm>
                <a:off x="7063485" y="4404550"/>
                <a:ext cx="29937" cy="30289"/>
              </a:xfrm>
              <a:custGeom>
                <a:avLst/>
                <a:gdLst/>
                <a:ahLst/>
                <a:cxnLst/>
                <a:rect l="l" t="t" r="r" b="b"/>
                <a:pathLst>
                  <a:path w="29937" h="30289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6002"/>
                    </a:lnTo>
                    <a:lnTo>
                      <a:pt x="9599" y="3028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" name="Google Shape;1572;p27">
                <a:extLst>
                  <a:ext uri="{FF2B5EF4-FFF2-40B4-BE49-F238E27FC236}">
                    <a16:creationId xmlns:a16="http://schemas.microsoft.com/office/drawing/2014/main" xmlns="" id="{78B6FBF8-0EA1-47EC-AF3A-9EBC7524A104}"/>
                  </a:ext>
                </a:extLst>
              </p:cNvPr>
              <p:cNvSpPr/>
              <p:nvPr/>
            </p:nvSpPr>
            <p:spPr>
              <a:xfrm>
                <a:off x="7062535" y="4329112"/>
                <a:ext cx="295233" cy="185547"/>
              </a:xfrm>
              <a:custGeom>
                <a:avLst/>
                <a:gdLst/>
                <a:ahLst/>
                <a:cxnLst/>
                <a:rect l="l" t="t" r="r" b="b"/>
                <a:pathLst>
                  <a:path w="295233" h="185547" extrusionOk="0">
                    <a:moveTo>
                      <a:pt x="149494" y="30289"/>
                    </a:moveTo>
                    <a:cubicBezTo>
                      <a:pt x="145607" y="30280"/>
                      <a:pt x="141730" y="30594"/>
                      <a:pt x="137900" y="31242"/>
                    </a:cubicBezTo>
                    <a:cubicBezTo>
                      <a:pt x="132673" y="32004"/>
                      <a:pt x="126875" y="33052"/>
                      <a:pt x="120413" y="34385"/>
                    </a:cubicBezTo>
                    <a:cubicBezTo>
                      <a:pt x="113950" y="35719"/>
                      <a:pt x="107203" y="37433"/>
                      <a:pt x="100265" y="39529"/>
                    </a:cubicBezTo>
                    <a:cubicBezTo>
                      <a:pt x="93498" y="41577"/>
                      <a:pt x="86893" y="44129"/>
                      <a:pt x="80497" y="47149"/>
                    </a:cubicBezTo>
                    <a:lnTo>
                      <a:pt x="131247" y="76486"/>
                    </a:lnTo>
                    <a:lnTo>
                      <a:pt x="140751" y="73247"/>
                    </a:lnTo>
                    <a:cubicBezTo>
                      <a:pt x="153676" y="68961"/>
                      <a:pt x="165841" y="65341"/>
                      <a:pt x="177340" y="62294"/>
                    </a:cubicBezTo>
                    <a:cubicBezTo>
                      <a:pt x="188108" y="59455"/>
                      <a:pt x="199114" y="57636"/>
                      <a:pt x="210224" y="56864"/>
                    </a:cubicBezTo>
                    <a:cubicBezTo>
                      <a:pt x="220345" y="56255"/>
                      <a:pt x="230505" y="56960"/>
                      <a:pt x="240446" y="58960"/>
                    </a:cubicBezTo>
                    <a:cubicBezTo>
                      <a:pt x="250643" y="61131"/>
                      <a:pt x="260432" y="64922"/>
                      <a:pt x="269432" y="70199"/>
                    </a:cubicBezTo>
                    <a:cubicBezTo>
                      <a:pt x="278204" y="74600"/>
                      <a:pt x="285731" y="81153"/>
                      <a:pt x="291291" y="89249"/>
                    </a:cubicBezTo>
                    <a:cubicBezTo>
                      <a:pt x="294978" y="95183"/>
                      <a:pt x="296138" y="102356"/>
                      <a:pt x="294522" y="109156"/>
                    </a:cubicBezTo>
                    <a:cubicBezTo>
                      <a:pt x="292327" y="116615"/>
                      <a:pt x="288231" y="123377"/>
                      <a:pt x="282643" y="128778"/>
                    </a:cubicBezTo>
                    <a:cubicBezTo>
                      <a:pt x="275667" y="135779"/>
                      <a:pt x="267883" y="141922"/>
                      <a:pt x="259453" y="147066"/>
                    </a:cubicBezTo>
                    <a:lnTo>
                      <a:pt x="291766" y="166116"/>
                    </a:lnTo>
                    <a:lnTo>
                      <a:pt x="273709" y="176213"/>
                    </a:lnTo>
                    <a:lnTo>
                      <a:pt x="241111" y="157163"/>
                    </a:lnTo>
                    <a:cubicBezTo>
                      <a:pt x="225591" y="164830"/>
                      <a:pt x="209359" y="170955"/>
                      <a:pt x="192642" y="175451"/>
                    </a:cubicBezTo>
                    <a:cubicBezTo>
                      <a:pt x="175164" y="180365"/>
                      <a:pt x="157297" y="183737"/>
                      <a:pt x="139230" y="185547"/>
                    </a:cubicBezTo>
                    <a:lnTo>
                      <a:pt x="122123" y="154877"/>
                    </a:lnTo>
                    <a:cubicBezTo>
                      <a:pt x="126894" y="154848"/>
                      <a:pt x="131656" y="154496"/>
                      <a:pt x="136379" y="153829"/>
                    </a:cubicBezTo>
                    <a:cubicBezTo>
                      <a:pt x="142747" y="153067"/>
                      <a:pt x="149875" y="151829"/>
                      <a:pt x="157668" y="150209"/>
                    </a:cubicBezTo>
                    <a:cubicBezTo>
                      <a:pt x="165461" y="148590"/>
                      <a:pt x="173824" y="146304"/>
                      <a:pt x="182568" y="143828"/>
                    </a:cubicBezTo>
                    <a:cubicBezTo>
                      <a:pt x="191045" y="141246"/>
                      <a:pt x="199342" y="138055"/>
                      <a:pt x="207372" y="134303"/>
                    </a:cubicBezTo>
                    <a:lnTo>
                      <a:pt x="156812" y="105156"/>
                    </a:lnTo>
                    <a:lnTo>
                      <a:pt x="150255" y="107442"/>
                    </a:lnTo>
                    <a:lnTo>
                      <a:pt x="143317" y="109538"/>
                    </a:lnTo>
                    <a:cubicBezTo>
                      <a:pt x="130582" y="113729"/>
                      <a:pt x="118987" y="116967"/>
                      <a:pt x="108343" y="119063"/>
                    </a:cubicBezTo>
                    <a:cubicBezTo>
                      <a:pt x="98545" y="121339"/>
                      <a:pt x="88556" y="122682"/>
                      <a:pt x="78501" y="123063"/>
                    </a:cubicBezTo>
                    <a:cubicBezTo>
                      <a:pt x="69682" y="123425"/>
                      <a:pt x="60862" y="122587"/>
                      <a:pt x="52271" y="120587"/>
                    </a:cubicBezTo>
                    <a:cubicBezTo>
                      <a:pt x="43698" y="118653"/>
                      <a:pt x="35468" y="115433"/>
                      <a:pt x="27846" y="111062"/>
                    </a:cubicBezTo>
                    <a:cubicBezTo>
                      <a:pt x="19511" y="106709"/>
                      <a:pt x="12288" y="100479"/>
                      <a:pt x="6748" y="92869"/>
                    </a:cubicBezTo>
                    <a:cubicBezTo>
                      <a:pt x="2604" y="87201"/>
                      <a:pt x="579" y="80258"/>
                      <a:pt x="1045" y="73247"/>
                    </a:cubicBezTo>
                    <a:cubicBezTo>
                      <a:pt x="1767" y="65951"/>
                      <a:pt x="4685" y="59036"/>
                      <a:pt x="9409" y="53435"/>
                    </a:cubicBezTo>
                    <a:cubicBezTo>
                      <a:pt x="15197" y="46025"/>
                      <a:pt x="22125" y="39596"/>
                      <a:pt x="29937" y="34385"/>
                    </a:cubicBezTo>
                    <a:lnTo>
                      <a:pt x="0" y="17050"/>
                    </a:lnTo>
                    <a:lnTo>
                      <a:pt x="17582" y="6858"/>
                    </a:lnTo>
                    <a:lnTo>
                      <a:pt x="47234" y="24003"/>
                    </a:lnTo>
                    <a:cubicBezTo>
                      <a:pt x="61157" y="17088"/>
                      <a:pt x="75783" y="11687"/>
                      <a:pt x="90856" y="7906"/>
                    </a:cubicBezTo>
                    <a:cubicBezTo>
                      <a:pt x="105207" y="4324"/>
                      <a:pt x="119785" y="1686"/>
                      <a:pt x="134479" y="0"/>
                    </a:cubicBezTo>
                    <a:close/>
                    <a:moveTo>
                      <a:pt x="63105" y="83629"/>
                    </a:moveTo>
                    <a:cubicBezTo>
                      <a:pt x="69777" y="87497"/>
                      <a:pt x="77484" y="89163"/>
                      <a:pt x="85154" y="88392"/>
                    </a:cubicBezTo>
                    <a:cubicBezTo>
                      <a:pt x="95437" y="87221"/>
                      <a:pt x="105568" y="84954"/>
                      <a:pt x="115376" y="81629"/>
                    </a:cubicBezTo>
                    <a:lnTo>
                      <a:pt x="67857" y="54102"/>
                    </a:lnTo>
                    <a:cubicBezTo>
                      <a:pt x="50370" y="65532"/>
                      <a:pt x="48849" y="75438"/>
                      <a:pt x="63105" y="83629"/>
                    </a:cubicBezTo>
                    <a:close/>
                    <a:moveTo>
                      <a:pt x="229991" y="97631"/>
                    </a:moveTo>
                    <a:cubicBezTo>
                      <a:pt x="222721" y="93631"/>
                      <a:pt x="214339" y="92126"/>
                      <a:pt x="206137" y="93345"/>
                    </a:cubicBezTo>
                    <a:cubicBezTo>
                      <a:pt x="194884" y="94802"/>
                      <a:pt x="183784" y="97260"/>
                      <a:pt x="172969" y="100679"/>
                    </a:cubicBezTo>
                    <a:lnTo>
                      <a:pt x="220488" y="128016"/>
                    </a:lnTo>
                    <a:cubicBezTo>
                      <a:pt x="240512" y="115700"/>
                      <a:pt x="243677" y="105566"/>
                      <a:pt x="229991" y="97631"/>
                    </a:cubicBezTo>
                    <a:close/>
                  </a:path>
                </a:pathLst>
              </a:custGeom>
              <a:solidFill>
                <a:srgbClr val="F9CA0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" name="Google Shape;1573;p27">
              <a:extLst>
                <a:ext uri="{FF2B5EF4-FFF2-40B4-BE49-F238E27FC236}">
                  <a16:creationId xmlns:a16="http://schemas.microsoft.com/office/drawing/2014/main" xmlns="" id="{712D8DC2-D2A6-4A6A-B729-31D44130BD19}"/>
                </a:ext>
              </a:extLst>
            </p:cNvPr>
            <p:cNvGrpSpPr/>
            <p:nvPr/>
          </p:nvGrpSpPr>
          <p:grpSpPr>
            <a:xfrm>
              <a:off x="4993741" y="3268090"/>
              <a:ext cx="883853" cy="621125"/>
              <a:chOff x="6803366" y="4010215"/>
              <a:chExt cx="883853" cy="621125"/>
            </a:xfrm>
          </p:grpSpPr>
          <p:sp>
            <p:nvSpPr>
              <p:cNvPr id="141" name="Google Shape;1574;p27">
                <a:extLst>
                  <a:ext uri="{FF2B5EF4-FFF2-40B4-BE49-F238E27FC236}">
                    <a16:creationId xmlns:a16="http://schemas.microsoft.com/office/drawing/2014/main" xmlns="" id="{29BC0356-8441-4235-9A97-0B53E4020BC9}"/>
                  </a:ext>
                </a:extLst>
              </p:cNvPr>
              <p:cNvSpPr/>
              <p:nvPr/>
            </p:nvSpPr>
            <p:spPr>
              <a:xfrm>
                <a:off x="6803366" y="4119848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" name="Google Shape;1575;p27">
                <a:extLst>
                  <a:ext uri="{FF2B5EF4-FFF2-40B4-BE49-F238E27FC236}">
                    <a16:creationId xmlns:a16="http://schemas.microsoft.com/office/drawing/2014/main" xmlns="" id="{53E42783-B94F-4DA5-8B41-ADAFACA5C07B}"/>
                  </a:ext>
                </a:extLst>
              </p:cNvPr>
              <p:cNvSpPr/>
              <p:nvPr/>
            </p:nvSpPr>
            <p:spPr>
              <a:xfrm>
                <a:off x="6803461" y="4262913"/>
                <a:ext cx="87339" cy="116490"/>
              </a:xfrm>
              <a:custGeom>
                <a:avLst/>
                <a:gdLst/>
                <a:ahLst/>
                <a:cxnLst/>
                <a:rect l="l" t="t" r="r" b="b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5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" name="Google Shape;1576;p27">
                <a:extLst>
                  <a:ext uri="{FF2B5EF4-FFF2-40B4-BE49-F238E27FC236}">
                    <a16:creationId xmlns:a16="http://schemas.microsoft.com/office/drawing/2014/main" xmlns="" id="{0A45CC7A-A74B-4B4D-BB0A-6929FE2CB4CB}"/>
                  </a:ext>
                </a:extLst>
              </p:cNvPr>
              <p:cNvSpPr/>
              <p:nvPr/>
            </p:nvSpPr>
            <p:spPr>
              <a:xfrm>
                <a:off x="7620692" y="4265961"/>
                <a:ext cx="66526" cy="157067"/>
              </a:xfrm>
              <a:custGeom>
                <a:avLst/>
                <a:gdLst/>
                <a:ahLst/>
                <a:cxnLst/>
                <a:rect l="l" t="t" r="r" b="b"/>
                <a:pathLst>
                  <a:path w="66526" h="157067" extrusionOk="0">
                    <a:moveTo>
                      <a:pt x="66527" y="0"/>
                    </a:moveTo>
                    <a:lnTo>
                      <a:pt x="66527" y="109633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" name="Google Shape;1577;p27">
                <a:extLst>
                  <a:ext uri="{FF2B5EF4-FFF2-40B4-BE49-F238E27FC236}">
                    <a16:creationId xmlns:a16="http://schemas.microsoft.com/office/drawing/2014/main" xmlns="" id="{8B841ABF-FD50-4519-B48F-94209EA86C27}"/>
                  </a:ext>
                </a:extLst>
              </p:cNvPr>
              <p:cNvSpPr/>
              <p:nvPr/>
            </p:nvSpPr>
            <p:spPr>
              <a:xfrm>
                <a:off x="6803366" y="4010215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" name="Google Shape;1578;p27">
                <a:extLst>
                  <a:ext uri="{FF2B5EF4-FFF2-40B4-BE49-F238E27FC236}">
                    <a16:creationId xmlns:a16="http://schemas.microsoft.com/office/drawing/2014/main" xmlns="" id="{82ED747E-F5C9-456C-A458-BA6D66259AB4}"/>
                  </a:ext>
                </a:extLst>
              </p:cNvPr>
              <p:cNvSpPr/>
              <p:nvPr/>
            </p:nvSpPr>
            <p:spPr>
              <a:xfrm>
                <a:off x="6928987" y="4079843"/>
                <a:ext cx="632689" cy="366093"/>
              </a:xfrm>
              <a:custGeom>
                <a:avLst/>
                <a:gdLst/>
                <a:ahLst/>
                <a:cxnLst/>
                <a:rect l="l" t="t" r="r" b="b"/>
                <a:pathLst>
                  <a:path w="632689" h="366093" extrusionOk="0">
                    <a:moveTo>
                      <a:pt x="632117" y="194024"/>
                    </a:moveTo>
                    <a:cubicBezTo>
                      <a:pt x="627555" y="237173"/>
                      <a:pt x="596952" y="279749"/>
                      <a:pt x="540025" y="312515"/>
                    </a:cubicBezTo>
                    <a:cubicBezTo>
                      <a:pt x="416476" y="383953"/>
                      <a:pt x="216136" y="383953"/>
                      <a:pt x="92587" y="312515"/>
                    </a:cubicBezTo>
                    <a:cubicBezTo>
                      <a:pt x="35564" y="279559"/>
                      <a:pt x="4962" y="237173"/>
                      <a:pt x="590" y="194024"/>
                    </a:cubicBezTo>
                    <a:cubicBezTo>
                      <a:pt x="-4732" y="143637"/>
                      <a:pt x="25965" y="92107"/>
                      <a:pt x="92587" y="53721"/>
                    </a:cubicBezTo>
                    <a:cubicBezTo>
                      <a:pt x="216136" y="-17907"/>
                      <a:pt x="416476" y="-17907"/>
                      <a:pt x="540025" y="53721"/>
                    </a:cubicBezTo>
                    <a:cubicBezTo>
                      <a:pt x="606836" y="92107"/>
                      <a:pt x="637344" y="143637"/>
                      <a:pt x="632117" y="194024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" name="Google Shape;1579;p27">
                <a:extLst>
                  <a:ext uri="{FF2B5EF4-FFF2-40B4-BE49-F238E27FC236}">
                    <a16:creationId xmlns:a16="http://schemas.microsoft.com/office/drawing/2014/main" xmlns="" id="{BB9107AB-0DF0-4529-BC0C-26A06B220549}"/>
                  </a:ext>
                </a:extLst>
              </p:cNvPr>
              <p:cNvSpPr/>
              <p:nvPr/>
            </p:nvSpPr>
            <p:spPr>
              <a:xfrm>
                <a:off x="6929577" y="4101750"/>
                <a:ext cx="631526" cy="344186"/>
              </a:xfrm>
              <a:custGeom>
                <a:avLst/>
                <a:gdLst/>
                <a:ahLst/>
                <a:cxnLst/>
                <a:rect l="l" t="t" r="r" b="b"/>
                <a:pathLst>
                  <a:path w="631526" h="344186" extrusionOk="0">
                    <a:moveTo>
                      <a:pt x="631527" y="172117"/>
                    </a:moveTo>
                    <a:cubicBezTo>
                      <a:pt x="626965" y="215265"/>
                      <a:pt x="596363" y="257842"/>
                      <a:pt x="539435" y="290608"/>
                    </a:cubicBezTo>
                    <a:cubicBezTo>
                      <a:pt x="415886" y="362045"/>
                      <a:pt x="215546" y="362045"/>
                      <a:pt x="91997" y="290608"/>
                    </a:cubicBezTo>
                    <a:cubicBezTo>
                      <a:pt x="34974" y="257651"/>
                      <a:pt x="4372" y="215265"/>
                      <a:pt x="0" y="172117"/>
                    </a:cubicBezTo>
                    <a:cubicBezTo>
                      <a:pt x="4372" y="129064"/>
                      <a:pt x="35069" y="86392"/>
                      <a:pt x="91997" y="53721"/>
                    </a:cubicBezTo>
                    <a:cubicBezTo>
                      <a:pt x="215546" y="-17907"/>
                      <a:pt x="415886" y="-17907"/>
                      <a:pt x="539435" y="53721"/>
                    </a:cubicBezTo>
                    <a:cubicBezTo>
                      <a:pt x="596743" y="86678"/>
                      <a:pt x="626965" y="129064"/>
                      <a:pt x="631527" y="172117"/>
                    </a:cubicBezTo>
                    <a:close/>
                  </a:path>
                </a:pathLst>
              </a:custGeom>
              <a:solidFill>
                <a:srgbClr val="E8A30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" name="Google Shape;1580;p27">
                <a:extLst>
                  <a:ext uri="{FF2B5EF4-FFF2-40B4-BE49-F238E27FC236}">
                    <a16:creationId xmlns:a16="http://schemas.microsoft.com/office/drawing/2014/main" xmlns="" id="{9CE54DE0-6E86-4A10-A4D0-E458F0EC5D14}"/>
                  </a:ext>
                </a:extLst>
              </p:cNvPr>
              <p:cNvSpPr/>
              <p:nvPr/>
            </p:nvSpPr>
            <p:spPr>
              <a:xfrm>
                <a:off x="7091046" y="4183856"/>
                <a:ext cx="294970" cy="185451"/>
              </a:xfrm>
              <a:custGeom>
                <a:avLst/>
                <a:gdLst/>
                <a:ahLst/>
                <a:cxnLst/>
                <a:rect l="l" t="t" r="r" b="b"/>
                <a:pathLst>
                  <a:path w="294970" h="185451" extrusionOk="0">
                    <a:moveTo>
                      <a:pt x="149590" y="30194"/>
                    </a:moveTo>
                    <a:cubicBezTo>
                      <a:pt x="145702" y="30137"/>
                      <a:pt x="141825" y="30423"/>
                      <a:pt x="137995" y="31052"/>
                    </a:cubicBezTo>
                    <a:cubicBezTo>
                      <a:pt x="132768" y="31813"/>
                      <a:pt x="126970" y="32861"/>
                      <a:pt x="120508" y="34195"/>
                    </a:cubicBezTo>
                    <a:cubicBezTo>
                      <a:pt x="114045" y="35528"/>
                      <a:pt x="107393" y="37338"/>
                      <a:pt x="100360" y="39434"/>
                    </a:cubicBezTo>
                    <a:cubicBezTo>
                      <a:pt x="93593" y="41453"/>
                      <a:pt x="86988" y="43967"/>
                      <a:pt x="80592" y="46958"/>
                    </a:cubicBezTo>
                    <a:lnTo>
                      <a:pt x="131342" y="76390"/>
                    </a:lnTo>
                    <a:lnTo>
                      <a:pt x="140846" y="73152"/>
                    </a:lnTo>
                    <a:cubicBezTo>
                      <a:pt x="153771" y="68866"/>
                      <a:pt x="165936" y="65151"/>
                      <a:pt x="177436" y="62198"/>
                    </a:cubicBezTo>
                    <a:cubicBezTo>
                      <a:pt x="188184" y="59274"/>
                      <a:pt x="199199" y="57455"/>
                      <a:pt x="210319" y="56769"/>
                    </a:cubicBezTo>
                    <a:cubicBezTo>
                      <a:pt x="220469" y="56074"/>
                      <a:pt x="230666" y="56750"/>
                      <a:pt x="240636" y="58769"/>
                    </a:cubicBezTo>
                    <a:cubicBezTo>
                      <a:pt x="250672" y="61036"/>
                      <a:pt x="260290" y="64856"/>
                      <a:pt x="269147" y="70104"/>
                    </a:cubicBezTo>
                    <a:cubicBezTo>
                      <a:pt x="277929" y="74495"/>
                      <a:pt x="285446" y="81048"/>
                      <a:pt x="291006" y="89154"/>
                    </a:cubicBezTo>
                    <a:cubicBezTo>
                      <a:pt x="294722" y="95079"/>
                      <a:pt x="295891" y="102260"/>
                      <a:pt x="294237" y="109061"/>
                    </a:cubicBezTo>
                    <a:cubicBezTo>
                      <a:pt x="292099" y="116548"/>
                      <a:pt x="287993" y="123330"/>
                      <a:pt x="282357" y="128683"/>
                    </a:cubicBezTo>
                    <a:cubicBezTo>
                      <a:pt x="275382" y="135712"/>
                      <a:pt x="267598" y="141884"/>
                      <a:pt x="259168" y="147066"/>
                    </a:cubicBezTo>
                    <a:lnTo>
                      <a:pt x="291481" y="166116"/>
                    </a:lnTo>
                    <a:lnTo>
                      <a:pt x="273709" y="176117"/>
                    </a:lnTo>
                    <a:lnTo>
                      <a:pt x="241111" y="157067"/>
                    </a:lnTo>
                    <a:cubicBezTo>
                      <a:pt x="225591" y="164773"/>
                      <a:pt x="209359" y="170926"/>
                      <a:pt x="192642" y="175451"/>
                    </a:cubicBezTo>
                    <a:cubicBezTo>
                      <a:pt x="175155" y="180289"/>
                      <a:pt x="157288" y="183632"/>
                      <a:pt x="139230" y="185452"/>
                    </a:cubicBezTo>
                    <a:lnTo>
                      <a:pt x="122219" y="154877"/>
                    </a:lnTo>
                    <a:cubicBezTo>
                      <a:pt x="126990" y="154753"/>
                      <a:pt x="131751" y="154372"/>
                      <a:pt x="136474" y="153734"/>
                    </a:cubicBezTo>
                    <a:cubicBezTo>
                      <a:pt x="143631" y="152914"/>
                      <a:pt x="150739" y="151705"/>
                      <a:pt x="157763" y="150114"/>
                    </a:cubicBezTo>
                    <a:cubicBezTo>
                      <a:pt x="165556" y="148399"/>
                      <a:pt x="173824" y="146304"/>
                      <a:pt x="182568" y="143732"/>
                    </a:cubicBezTo>
                    <a:cubicBezTo>
                      <a:pt x="191064" y="141179"/>
                      <a:pt x="199351" y="137998"/>
                      <a:pt x="207372" y="134207"/>
                    </a:cubicBezTo>
                    <a:lnTo>
                      <a:pt x="156812" y="104965"/>
                    </a:lnTo>
                    <a:lnTo>
                      <a:pt x="150255" y="107252"/>
                    </a:lnTo>
                    <a:lnTo>
                      <a:pt x="143317" y="109347"/>
                    </a:lnTo>
                    <a:cubicBezTo>
                      <a:pt x="130582" y="113538"/>
                      <a:pt x="118987" y="116872"/>
                      <a:pt x="108343" y="118872"/>
                    </a:cubicBezTo>
                    <a:cubicBezTo>
                      <a:pt x="98573" y="121148"/>
                      <a:pt x="88613" y="122482"/>
                      <a:pt x="78596" y="122872"/>
                    </a:cubicBezTo>
                    <a:cubicBezTo>
                      <a:pt x="69748" y="123187"/>
                      <a:pt x="60900" y="122358"/>
                      <a:pt x="52271" y="120396"/>
                    </a:cubicBezTo>
                    <a:cubicBezTo>
                      <a:pt x="43727" y="118472"/>
                      <a:pt x="35525" y="115253"/>
                      <a:pt x="27941" y="110871"/>
                    </a:cubicBezTo>
                    <a:cubicBezTo>
                      <a:pt x="19606" y="106518"/>
                      <a:pt x="12364" y="100327"/>
                      <a:pt x="6748" y="92773"/>
                    </a:cubicBezTo>
                    <a:cubicBezTo>
                      <a:pt x="2680" y="87039"/>
                      <a:pt x="665" y="80086"/>
                      <a:pt x="1045" y="73057"/>
                    </a:cubicBezTo>
                    <a:cubicBezTo>
                      <a:pt x="1787" y="65789"/>
                      <a:pt x="4704" y="58922"/>
                      <a:pt x="9409" y="53340"/>
                    </a:cubicBezTo>
                    <a:cubicBezTo>
                      <a:pt x="15244" y="45977"/>
                      <a:pt x="22163" y="39557"/>
                      <a:pt x="29937" y="34290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329" y="23908"/>
                    </a:lnTo>
                    <a:cubicBezTo>
                      <a:pt x="61261" y="17031"/>
                      <a:pt x="75878" y="11668"/>
                      <a:pt x="90951" y="7906"/>
                    </a:cubicBezTo>
                    <a:cubicBezTo>
                      <a:pt x="105283" y="4220"/>
                      <a:pt x="119862" y="1581"/>
                      <a:pt x="134573" y="0"/>
                    </a:cubicBezTo>
                    <a:close/>
                    <a:moveTo>
                      <a:pt x="63200" y="83534"/>
                    </a:moveTo>
                    <a:cubicBezTo>
                      <a:pt x="69881" y="87363"/>
                      <a:pt x="77589" y="89021"/>
                      <a:pt x="85249" y="88297"/>
                    </a:cubicBezTo>
                    <a:cubicBezTo>
                      <a:pt x="95579" y="87135"/>
                      <a:pt x="105739" y="84830"/>
                      <a:pt x="115566" y="81439"/>
                    </a:cubicBezTo>
                    <a:lnTo>
                      <a:pt x="68047" y="53912"/>
                    </a:lnTo>
                    <a:cubicBezTo>
                      <a:pt x="50560" y="65341"/>
                      <a:pt x="48944" y="75152"/>
                      <a:pt x="63200" y="83344"/>
                    </a:cubicBezTo>
                    <a:close/>
                    <a:moveTo>
                      <a:pt x="230087" y="97441"/>
                    </a:moveTo>
                    <a:cubicBezTo>
                      <a:pt x="222826" y="93516"/>
                      <a:pt x="214500" y="92021"/>
                      <a:pt x="206327" y="93154"/>
                    </a:cubicBezTo>
                    <a:cubicBezTo>
                      <a:pt x="195056" y="94659"/>
                      <a:pt x="183927" y="97117"/>
                      <a:pt x="173064" y="100489"/>
                    </a:cubicBezTo>
                    <a:lnTo>
                      <a:pt x="220583" y="127826"/>
                    </a:lnTo>
                    <a:cubicBezTo>
                      <a:pt x="240541" y="115538"/>
                      <a:pt x="243772" y="105346"/>
                      <a:pt x="230087" y="97441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" name="Google Shape;1581;p27">
                <a:extLst>
                  <a:ext uri="{FF2B5EF4-FFF2-40B4-BE49-F238E27FC236}">
                    <a16:creationId xmlns:a16="http://schemas.microsoft.com/office/drawing/2014/main" xmlns="" id="{088AFE35-ADEE-4A64-B04A-7F7CDB0445DA}"/>
                  </a:ext>
                </a:extLst>
              </p:cNvPr>
              <p:cNvSpPr/>
              <p:nvPr/>
            </p:nvSpPr>
            <p:spPr>
              <a:xfrm>
                <a:off x="7213360" y="4321778"/>
                <a:ext cx="19007" cy="25526"/>
              </a:xfrm>
              <a:custGeom>
                <a:avLst/>
                <a:gdLst/>
                <a:ahLst/>
                <a:cxnLst/>
                <a:rect l="l" t="t" r="r" b="b"/>
                <a:pathLst>
                  <a:path w="19007" h="25526" extrusionOk="0">
                    <a:moveTo>
                      <a:pt x="0" y="17145"/>
                    </a:moveTo>
                    <a:cubicBezTo>
                      <a:pt x="475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" name="Google Shape;1582;p27">
                <a:extLst>
                  <a:ext uri="{FF2B5EF4-FFF2-40B4-BE49-F238E27FC236}">
                    <a16:creationId xmlns:a16="http://schemas.microsoft.com/office/drawing/2014/main" xmlns="" id="{F954C17C-CA39-495D-A31A-C634BF822551}"/>
                  </a:ext>
                </a:extLst>
              </p:cNvPr>
              <p:cNvSpPr/>
              <p:nvPr/>
            </p:nvSpPr>
            <p:spPr>
              <a:xfrm>
                <a:off x="7340425" y="4332636"/>
                <a:ext cx="42101" cy="19716"/>
              </a:xfrm>
              <a:custGeom>
                <a:avLst/>
                <a:gdLst/>
                <a:ahLst/>
                <a:cxnLst/>
                <a:rect l="l" t="t" r="r" b="b"/>
                <a:pathLst>
                  <a:path w="42101" h="19716" extrusionOk="0">
                    <a:moveTo>
                      <a:pt x="42102" y="17145"/>
                    </a:moveTo>
                    <a:lnTo>
                      <a:pt x="42102" y="0"/>
                    </a:lnTo>
                    <a:lnTo>
                      <a:pt x="0" y="3238"/>
                    </a:lnTo>
                    <a:lnTo>
                      <a:pt x="24235" y="19717"/>
                    </a:lnTo>
                    <a:lnTo>
                      <a:pt x="42102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" name="Google Shape;1583;p27">
                <a:extLst>
                  <a:ext uri="{FF2B5EF4-FFF2-40B4-BE49-F238E27FC236}">
                    <a16:creationId xmlns:a16="http://schemas.microsoft.com/office/drawing/2014/main" xmlns="" id="{52828F88-9F34-4D22-B462-A724AD10F88B}"/>
                  </a:ext>
                </a:extLst>
              </p:cNvPr>
              <p:cNvSpPr/>
              <p:nvPr/>
            </p:nvSpPr>
            <p:spPr>
              <a:xfrm>
                <a:off x="7354586" y="4269390"/>
                <a:ext cx="31457" cy="17335"/>
              </a:xfrm>
              <a:custGeom>
                <a:avLst/>
                <a:gdLst/>
                <a:ahLst/>
                <a:cxnLst/>
                <a:rect l="l" t="t" r="r" b="b"/>
                <a:pathLst>
                  <a:path w="31457" h="17335" extrusionOk="0">
                    <a:moveTo>
                      <a:pt x="31458" y="17335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" name="Google Shape;1584;p27">
                <a:extLst>
                  <a:ext uri="{FF2B5EF4-FFF2-40B4-BE49-F238E27FC236}">
                    <a16:creationId xmlns:a16="http://schemas.microsoft.com/office/drawing/2014/main" xmlns="" id="{38B6FD09-EFB7-4A21-B926-A44A8D7A9701}"/>
                  </a:ext>
                </a:extLst>
              </p:cNvPr>
              <p:cNvSpPr/>
              <p:nvPr/>
            </p:nvSpPr>
            <p:spPr>
              <a:xfrm>
                <a:off x="7255747" y="4276153"/>
                <a:ext cx="47328" cy="33147"/>
              </a:xfrm>
              <a:custGeom>
                <a:avLst/>
                <a:gdLst/>
                <a:ahLst/>
                <a:cxnLst/>
                <a:rect l="l" t="t" r="r" b="b"/>
                <a:pathLst>
                  <a:path w="47328" h="33147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329" y="25622"/>
                    </a:lnTo>
                    <a:lnTo>
                      <a:pt x="45048" y="33147"/>
                    </a:lnTo>
                    <a:cubicBezTo>
                      <a:pt x="45048" y="33147"/>
                      <a:pt x="17487" y="21527"/>
                      <a:pt x="16536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" name="Google Shape;1585;p27">
                <a:extLst>
                  <a:ext uri="{FF2B5EF4-FFF2-40B4-BE49-F238E27FC236}">
                    <a16:creationId xmlns:a16="http://schemas.microsoft.com/office/drawing/2014/main" xmlns="" id="{CF442832-930E-4E33-8150-E5E7DD913C3D}"/>
                  </a:ext>
                </a:extLst>
              </p:cNvPr>
              <p:cNvSpPr/>
              <p:nvPr/>
            </p:nvSpPr>
            <p:spPr>
              <a:xfrm>
                <a:off x="7159188" y="4220622"/>
                <a:ext cx="58923" cy="38957"/>
              </a:xfrm>
              <a:custGeom>
                <a:avLst/>
                <a:gdLst/>
                <a:ahLst/>
                <a:cxnLst/>
                <a:rect l="l" t="t" r="r" b="b"/>
                <a:pathLst>
                  <a:path w="58923" h="38957" extrusionOk="0">
                    <a:moveTo>
                      <a:pt x="0" y="11144"/>
                    </a:moveTo>
                    <a:lnTo>
                      <a:pt x="48944" y="38958"/>
                    </a:lnTo>
                    <a:lnTo>
                      <a:pt x="58924" y="31623"/>
                    </a:lnTo>
                    <a:cubicBezTo>
                      <a:pt x="58924" y="31623"/>
                      <a:pt x="52841" y="24575"/>
                      <a:pt x="52366" y="23908"/>
                    </a:cubicBezTo>
                    <a:cubicBezTo>
                      <a:pt x="47966" y="18879"/>
                      <a:pt x="42805" y="14574"/>
                      <a:pt x="37065" y="11144"/>
                    </a:cubicBezTo>
                    <a:cubicBezTo>
                      <a:pt x="33454" y="10478"/>
                      <a:pt x="10169" y="0"/>
                      <a:pt x="1016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" name="Google Shape;1586;p27">
                <a:extLst>
                  <a:ext uri="{FF2B5EF4-FFF2-40B4-BE49-F238E27FC236}">
                    <a16:creationId xmlns:a16="http://schemas.microsoft.com/office/drawing/2014/main" xmlns="" id="{4A138672-B40B-44CC-AB96-6AEA2244A05A}"/>
                  </a:ext>
                </a:extLst>
              </p:cNvPr>
              <p:cNvSpPr/>
              <p:nvPr/>
            </p:nvSpPr>
            <p:spPr>
              <a:xfrm>
                <a:off x="7213360" y="4189475"/>
                <a:ext cx="27275" cy="24574"/>
              </a:xfrm>
              <a:custGeom>
                <a:avLst/>
                <a:gdLst/>
                <a:ahLst/>
                <a:cxnLst/>
                <a:rect l="l" t="t" r="r" b="b"/>
                <a:pathLst>
                  <a:path w="27275" h="24574" extrusionOk="0">
                    <a:moveTo>
                      <a:pt x="27276" y="24575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526"/>
                    </a:lnTo>
                    <a:lnTo>
                      <a:pt x="1140" y="19621"/>
                    </a:lnTo>
                    <a:lnTo>
                      <a:pt x="27276" y="2457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" name="Google Shape;1587;p27">
                <a:extLst>
                  <a:ext uri="{FF2B5EF4-FFF2-40B4-BE49-F238E27FC236}">
                    <a16:creationId xmlns:a16="http://schemas.microsoft.com/office/drawing/2014/main" xmlns="" id="{DC906494-DF27-42F9-94DF-8E7D38AFA992}"/>
                  </a:ext>
                </a:extLst>
              </p:cNvPr>
              <p:cNvSpPr/>
              <p:nvPr/>
            </p:nvSpPr>
            <p:spPr>
              <a:xfrm>
                <a:off x="7091141" y="4184427"/>
                <a:ext cx="26040" cy="19431"/>
              </a:xfrm>
              <a:custGeom>
                <a:avLst/>
                <a:gdLst/>
                <a:ahLst/>
                <a:cxnLst/>
                <a:rect l="l" t="t" r="r" b="b"/>
                <a:pathLst>
                  <a:path w="26040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1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" name="Google Shape;1588;p27">
                <a:extLst>
                  <a:ext uri="{FF2B5EF4-FFF2-40B4-BE49-F238E27FC236}">
                    <a16:creationId xmlns:a16="http://schemas.microsoft.com/office/drawing/2014/main" xmlns="" id="{8916437B-42D9-4E6C-A58C-0215DE03AA3F}"/>
                  </a:ext>
                </a:extLst>
              </p:cNvPr>
              <p:cNvSpPr/>
              <p:nvPr/>
            </p:nvSpPr>
            <p:spPr>
              <a:xfrm>
                <a:off x="7092091" y="4242053"/>
                <a:ext cx="29936" cy="30194"/>
              </a:xfrm>
              <a:custGeom>
                <a:avLst/>
                <a:gdLst/>
                <a:ahLst/>
                <a:cxnLst/>
                <a:rect l="l" t="t" r="r" b="b"/>
                <a:pathLst>
                  <a:path w="29936" h="30194" extrusionOk="0">
                    <a:moveTo>
                      <a:pt x="0" y="17812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5907"/>
                    </a:lnTo>
                    <a:lnTo>
                      <a:pt x="9694" y="30194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" name="Google Shape;1589;p27">
                <a:extLst>
                  <a:ext uri="{FF2B5EF4-FFF2-40B4-BE49-F238E27FC236}">
                    <a16:creationId xmlns:a16="http://schemas.microsoft.com/office/drawing/2014/main" xmlns="" id="{2D740DEF-BE76-42CB-9908-E6095759AD09}"/>
                  </a:ext>
                </a:extLst>
              </p:cNvPr>
              <p:cNvSpPr/>
              <p:nvPr/>
            </p:nvSpPr>
            <p:spPr>
              <a:xfrm>
                <a:off x="7091046" y="4166616"/>
                <a:ext cx="294970" cy="185547"/>
              </a:xfrm>
              <a:custGeom>
                <a:avLst/>
                <a:gdLst/>
                <a:ahLst/>
                <a:cxnLst/>
                <a:rect l="l" t="t" r="r" b="b"/>
                <a:pathLst>
                  <a:path w="294970" h="185547" extrusionOk="0">
                    <a:moveTo>
                      <a:pt x="149590" y="30194"/>
                    </a:moveTo>
                    <a:cubicBezTo>
                      <a:pt x="145702" y="30185"/>
                      <a:pt x="141825" y="30499"/>
                      <a:pt x="137995" y="31147"/>
                    </a:cubicBezTo>
                    <a:cubicBezTo>
                      <a:pt x="132768" y="31909"/>
                      <a:pt x="126970" y="32956"/>
                      <a:pt x="120508" y="34290"/>
                    </a:cubicBezTo>
                    <a:cubicBezTo>
                      <a:pt x="114045" y="35623"/>
                      <a:pt x="107393" y="37338"/>
                      <a:pt x="100360" y="39433"/>
                    </a:cubicBezTo>
                    <a:cubicBezTo>
                      <a:pt x="93593" y="41481"/>
                      <a:pt x="86988" y="44034"/>
                      <a:pt x="80592" y="47054"/>
                    </a:cubicBezTo>
                    <a:lnTo>
                      <a:pt x="131342" y="76486"/>
                    </a:lnTo>
                    <a:lnTo>
                      <a:pt x="140846" y="73247"/>
                    </a:lnTo>
                    <a:cubicBezTo>
                      <a:pt x="153771" y="68866"/>
                      <a:pt x="165936" y="65246"/>
                      <a:pt x="177436" y="62294"/>
                    </a:cubicBezTo>
                    <a:cubicBezTo>
                      <a:pt x="188194" y="59379"/>
                      <a:pt x="199209" y="57531"/>
                      <a:pt x="210319" y="56769"/>
                    </a:cubicBezTo>
                    <a:cubicBezTo>
                      <a:pt x="220469" y="56159"/>
                      <a:pt x="230666" y="56864"/>
                      <a:pt x="240636" y="58864"/>
                    </a:cubicBezTo>
                    <a:cubicBezTo>
                      <a:pt x="250681" y="61084"/>
                      <a:pt x="260309" y="64913"/>
                      <a:pt x="269147" y="70199"/>
                    </a:cubicBezTo>
                    <a:cubicBezTo>
                      <a:pt x="277948" y="74562"/>
                      <a:pt x="285475" y="81124"/>
                      <a:pt x="291006" y="89249"/>
                    </a:cubicBezTo>
                    <a:cubicBezTo>
                      <a:pt x="294722" y="95174"/>
                      <a:pt x="295891" y="102356"/>
                      <a:pt x="294237" y="109156"/>
                    </a:cubicBezTo>
                    <a:cubicBezTo>
                      <a:pt x="292080" y="116634"/>
                      <a:pt x="287984" y="123406"/>
                      <a:pt x="282357" y="128778"/>
                    </a:cubicBezTo>
                    <a:cubicBezTo>
                      <a:pt x="275382" y="135807"/>
                      <a:pt x="267598" y="141980"/>
                      <a:pt x="259168" y="147161"/>
                    </a:cubicBezTo>
                    <a:lnTo>
                      <a:pt x="291481" y="166211"/>
                    </a:lnTo>
                    <a:lnTo>
                      <a:pt x="273709" y="176213"/>
                    </a:lnTo>
                    <a:lnTo>
                      <a:pt x="241111" y="157163"/>
                    </a:lnTo>
                    <a:cubicBezTo>
                      <a:pt x="225572" y="164820"/>
                      <a:pt x="209349" y="170983"/>
                      <a:pt x="192642" y="175546"/>
                    </a:cubicBezTo>
                    <a:cubicBezTo>
                      <a:pt x="175155" y="180384"/>
                      <a:pt x="157288" y="183728"/>
                      <a:pt x="139230" y="185547"/>
                    </a:cubicBezTo>
                    <a:lnTo>
                      <a:pt x="122219" y="154972"/>
                    </a:lnTo>
                    <a:cubicBezTo>
                      <a:pt x="126990" y="154848"/>
                      <a:pt x="131751" y="154467"/>
                      <a:pt x="136474" y="153829"/>
                    </a:cubicBezTo>
                    <a:cubicBezTo>
                      <a:pt x="142842" y="153067"/>
                      <a:pt x="149875" y="151924"/>
                      <a:pt x="157763" y="150209"/>
                    </a:cubicBezTo>
                    <a:cubicBezTo>
                      <a:pt x="165651" y="148495"/>
                      <a:pt x="173824" y="146399"/>
                      <a:pt x="182568" y="143828"/>
                    </a:cubicBezTo>
                    <a:cubicBezTo>
                      <a:pt x="191064" y="141275"/>
                      <a:pt x="199351" y="138093"/>
                      <a:pt x="207372" y="134303"/>
                    </a:cubicBezTo>
                    <a:lnTo>
                      <a:pt x="156812" y="105061"/>
                    </a:lnTo>
                    <a:lnTo>
                      <a:pt x="150255" y="107347"/>
                    </a:lnTo>
                    <a:lnTo>
                      <a:pt x="143317" y="109442"/>
                    </a:lnTo>
                    <a:cubicBezTo>
                      <a:pt x="130582" y="113633"/>
                      <a:pt x="118987" y="116967"/>
                      <a:pt x="108343" y="118967"/>
                    </a:cubicBezTo>
                    <a:cubicBezTo>
                      <a:pt x="98573" y="121244"/>
                      <a:pt x="88613" y="122577"/>
                      <a:pt x="78596" y="122968"/>
                    </a:cubicBezTo>
                    <a:cubicBezTo>
                      <a:pt x="69748" y="123234"/>
                      <a:pt x="60910" y="122406"/>
                      <a:pt x="52271" y="120491"/>
                    </a:cubicBezTo>
                    <a:cubicBezTo>
                      <a:pt x="43746" y="118520"/>
                      <a:pt x="35544" y="115310"/>
                      <a:pt x="27941" y="110966"/>
                    </a:cubicBezTo>
                    <a:cubicBezTo>
                      <a:pt x="19578" y="106613"/>
                      <a:pt x="12326" y="100384"/>
                      <a:pt x="6748" y="92773"/>
                    </a:cubicBezTo>
                    <a:cubicBezTo>
                      <a:pt x="2689" y="87068"/>
                      <a:pt x="675" y="80153"/>
                      <a:pt x="1045" y="73152"/>
                    </a:cubicBezTo>
                    <a:cubicBezTo>
                      <a:pt x="1787" y="65856"/>
                      <a:pt x="4704" y="58950"/>
                      <a:pt x="9409" y="53340"/>
                    </a:cubicBezTo>
                    <a:cubicBezTo>
                      <a:pt x="15244" y="45977"/>
                      <a:pt x="22163" y="39557"/>
                      <a:pt x="29937" y="34290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329" y="23908"/>
                    </a:lnTo>
                    <a:cubicBezTo>
                      <a:pt x="61242" y="16993"/>
                      <a:pt x="75869" y="11621"/>
                      <a:pt x="90951" y="7906"/>
                    </a:cubicBezTo>
                    <a:cubicBezTo>
                      <a:pt x="105283" y="4220"/>
                      <a:pt x="119862" y="1581"/>
                      <a:pt x="134573" y="0"/>
                    </a:cubicBezTo>
                    <a:close/>
                    <a:moveTo>
                      <a:pt x="63200" y="83629"/>
                    </a:moveTo>
                    <a:cubicBezTo>
                      <a:pt x="69881" y="87468"/>
                      <a:pt x="77589" y="89106"/>
                      <a:pt x="85249" y="88297"/>
                    </a:cubicBezTo>
                    <a:cubicBezTo>
                      <a:pt x="95570" y="87173"/>
                      <a:pt x="105739" y="84906"/>
                      <a:pt x="115566" y="81534"/>
                    </a:cubicBezTo>
                    <a:lnTo>
                      <a:pt x="68047" y="54007"/>
                    </a:lnTo>
                    <a:cubicBezTo>
                      <a:pt x="50560" y="65437"/>
                      <a:pt x="48944" y="75314"/>
                      <a:pt x="63200" y="83629"/>
                    </a:cubicBezTo>
                    <a:close/>
                    <a:moveTo>
                      <a:pt x="230087" y="97536"/>
                    </a:moveTo>
                    <a:cubicBezTo>
                      <a:pt x="222845" y="93554"/>
                      <a:pt x="214500" y="92050"/>
                      <a:pt x="206327" y="93250"/>
                    </a:cubicBezTo>
                    <a:cubicBezTo>
                      <a:pt x="195046" y="94707"/>
                      <a:pt x="183917" y="97164"/>
                      <a:pt x="173064" y="100584"/>
                    </a:cubicBezTo>
                    <a:lnTo>
                      <a:pt x="220583" y="127921"/>
                    </a:lnTo>
                    <a:cubicBezTo>
                      <a:pt x="240541" y="115633"/>
                      <a:pt x="243772" y="105442"/>
                      <a:pt x="230087" y="97536"/>
                    </a:cubicBezTo>
                    <a:close/>
                  </a:path>
                </a:pathLst>
              </a:custGeom>
              <a:solidFill>
                <a:srgbClr val="F9CA0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5" name="Google Shape;1590;p27">
              <a:extLst>
                <a:ext uri="{FF2B5EF4-FFF2-40B4-BE49-F238E27FC236}">
                  <a16:creationId xmlns:a16="http://schemas.microsoft.com/office/drawing/2014/main" xmlns="" id="{DD1AE118-DE76-4011-9D29-2A2ADA58DBB8}"/>
                </a:ext>
              </a:extLst>
            </p:cNvPr>
            <p:cNvGrpSpPr/>
            <p:nvPr/>
          </p:nvGrpSpPr>
          <p:grpSpPr>
            <a:xfrm>
              <a:off x="4984142" y="3105498"/>
              <a:ext cx="883852" cy="621125"/>
              <a:chOff x="6793767" y="3847623"/>
              <a:chExt cx="883852" cy="621125"/>
            </a:xfrm>
          </p:grpSpPr>
          <p:sp>
            <p:nvSpPr>
              <p:cNvPr id="125" name="Google Shape;1591;p27">
                <a:extLst>
                  <a:ext uri="{FF2B5EF4-FFF2-40B4-BE49-F238E27FC236}">
                    <a16:creationId xmlns:a16="http://schemas.microsoft.com/office/drawing/2014/main" xmlns="" id="{DE7B4259-41B3-45EB-A838-A71A0F25F3AD}"/>
                  </a:ext>
                </a:extLst>
              </p:cNvPr>
              <p:cNvSpPr/>
              <p:nvPr/>
            </p:nvSpPr>
            <p:spPr>
              <a:xfrm>
                <a:off x="6793767" y="3957256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" name="Google Shape;1592;p27">
                <a:extLst>
                  <a:ext uri="{FF2B5EF4-FFF2-40B4-BE49-F238E27FC236}">
                    <a16:creationId xmlns:a16="http://schemas.microsoft.com/office/drawing/2014/main" xmlns="" id="{C1C6748D-FC08-48AE-A01A-445B925A318D}"/>
                  </a:ext>
                </a:extLst>
              </p:cNvPr>
              <p:cNvSpPr/>
              <p:nvPr/>
            </p:nvSpPr>
            <p:spPr>
              <a:xfrm>
                <a:off x="6793958" y="4100322"/>
                <a:ext cx="87339" cy="116585"/>
              </a:xfrm>
              <a:custGeom>
                <a:avLst/>
                <a:gdLst/>
                <a:ahLst/>
                <a:cxnLst/>
                <a:rect l="l" t="t" r="r" b="b"/>
                <a:pathLst>
                  <a:path w="87339" h="116585" extrusionOk="0">
                    <a:moveTo>
                      <a:pt x="0" y="116586"/>
                    </a:moveTo>
                    <a:lnTo>
                      <a:pt x="0" y="0"/>
                    </a:lnTo>
                    <a:lnTo>
                      <a:pt x="87340" y="78010"/>
                    </a:lnTo>
                    <a:lnTo>
                      <a:pt x="0" y="116586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" name="Google Shape;1593;p27">
                <a:extLst>
                  <a:ext uri="{FF2B5EF4-FFF2-40B4-BE49-F238E27FC236}">
                    <a16:creationId xmlns:a16="http://schemas.microsoft.com/office/drawing/2014/main" xmlns="" id="{6F7934DA-FF85-471E-840E-2F6838133428}"/>
                  </a:ext>
                </a:extLst>
              </p:cNvPr>
              <p:cNvSpPr/>
              <p:nvPr/>
            </p:nvSpPr>
            <p:spPr>
              <a:xfrm>
                <a:off x="7611093" y="4103369"/>
                <a:ext cx="66526" cy="157162"/>
              </a:xfrm>
              <a:custGeom>
                <a:avLst/>
                <a:gdLst/>
                <a:ahLst/>
                <a:cxnLst/>
                <a:rect l="l" t="t" r="r" b="b"/>
                <a:pathLst>
                  <a:path w="66526" h="157162" extrusionOk="0">
                    <a:moveTo>
                      <a:pt x="66527" y="0"/>
                    </a:moveTo>
                    <a:lnTo>
                      <a:pt x="66527" y="109633"/>
                    </a:lnTo>
                    <a:lnTo>
                      <a:pt x="21859" y="157163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" name="Google Shape;1594;p27">
                <a:extLst>
                  <a:ext uri="{FF2B5EF4-FFF2-40B4-BE49-F238E27FC236}">
                    <a16:creationId xmlns:a16="http://schemas.microsoft.com/office/drawing/2014/main" xmlns="" id="{18FD78F3-8D48-4572-8578-2F0B8D231E63}"/>
                  </a:ext>
                </a:extLst>
              </p:cNvPr>
              <p:cNvSpPr/>
              <p:nvPr/>
            </p:nvSpPr>
            <p:spPr>
              <a:xfrm>
                <a:off x="6793767" y="3847623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" name="Google Shape;1595;p27">
                <a:extLst>
                  <a:ext uri="{FF2B5EF4-FFF2-40B4-BE49-F238E27FC236}">
                    <a16:creationId xmlns:a16="http://schemas.microsoft.com/office/drawing/2014/main" xmlns="" id="{8F5CBFFE-2AB5-4702-8249-9D26ADB288B5}"/>
                  </a:ext>
                </a:extLst>
              </p:cNvPr>
              <p:cNvSpPr/>
              <p:nvPr/>
            </p:nvSpPr>
            <p:spPr>
              <a:xfrm>
                <a:off x="6919483" y="3917323"/>
                <a:ext cx="632596" cy="366021"/>
              </a:xfrm>
              <a:custGeom>
                <a:avLst/>
                <a:gdLst/>
                <a:ahLst/>
                <a:cxnLst/>
                <a:rect l="l" t="t" r="r" b="b"/>
                <a:pathLst>
                  <a:path w="632596" h="366021" extrusionOk="0">
                    <a:moveTo>
                      <a:pt x="632021" y="194048"/>
                    </a:moveTo>
                    <a:cubicBezTo>
                      <a:pt x="627555" y="237101"/>
                      <a:pt x="596952" y="279773"/>
                      <a:pt x="540025" y="312444"/>
                    </a:cubicBezTo>
                    <a:cubicBezTo>
                      <a:pt x="416476" y="383881"/>
                      <a:pt x="216136" y="383881"/>
                      <a:pt x="92587" y="312444"/>
                    </a:cubicBezTo>
                    <a:cubicBezTo>
                      <a:pt x="35564" y="279487"/>
                      <a:pt x="4962" y="237101"/>
                      <a:pt x="590" y="194048"/>
                    </a:cubicBezTo>
                    <a:cubicBezTo>
                      <a:pt x="-4732" y="143565"/>
                      <a:pt x="25965" y="92130"/>
                      <a:pt x="92587" y="53649"/>
                    </a:cubicBezTo>
                    <a:cubicBezTo>
                      <a:pt x="216136" y="-17883"/>
                      <a:pt x="416380" y="-17883"/>
                      <a:pt x="540025" y="53649"/>
                    </a:cubicBezTo>
                    <a:cubicBezTo>
                      <a:pt x="606836" y="92130"/>
                      <a:pt x="637249" y="143565"/>
                      <a:pt x="632021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" name="Google Shape;1596;p27">
                <a:extLst>
                  <a:ext uri="{FF2B5EF4-FFF2-40B4-BE49-F238E27FC236}">
                    <a16:creationId xmlns:a16="http://schemas.microsoft.com/office/drawing/2014/main" xmlns="" id="{8E4B2913-3741-4F4D-B844-32B0999BD939}"/>
                  </a:ext>
                </a:extLst>
              </p:cNvPr>
              <p:cNvSpPr/>
              <p:nvPr/>
            </p:nvSpPr>
            <p:spPr>
              <a:xfrm>
                <a:off x="6920073" y="3939230"/>
                <a:ext cx="631431" cy="344114"/>
              </a:xfrm>
              <a:custGeom>
                <a:avLst/>
                <a:gdLst/>
                <a:ahLst/>
                <a:cxnLst/>
                <a:rect l="l" t="t" r="r" b="b"/>
                <a:pathLst>
                  <a:path w="631431" h="344114" extrusionOk="0">
                    <a:moveTo>
                      <a:pt x="631432" y="172141"/>
                    </a:moveTo>
                    <a:cubicBezTo>
                      <a:pt x="626965" y="215194"/>
                      <a:pt x="596363" y="257866"/>
                      <a:pt x="539435" y="290536"/>
                    </a:cubicBezTo>
                    <a:cubicBezTo>
                      <a:pt x="415886" y="361974"/>
                      <a:pt x="215546" y="361974"/>
                      <a:pt x="91997" y="290536"/>
                    </a:cubicBezTo>
                    <a:cubicBezTo>
                      <a:pt x="34974" y="257580"/>
                      <a:pt x="4372" y="215194"/>
                      <a:pt x="0" y="172141"/>
                    </a:cubicBezTo>
                    <a:cubicBezTo>
                      <a:pt x="4372" y="128992"/>
                      <a:pt x="34974" y="86416"/>
                      <a:pt x="91997" y="53650"/>
                    </a:cubicBezTo>
                    <a:cubicBezTo>
                      <a:pt x="215546" y="-17883"/>
                      <a:pt x="415791" y="-17883"/>
                      <a:pt x="539435" y="53650"/>
                    </a:cubicBezTo>
                    <a:cubicBezTo>
                      <a:pt x="596743" y="86606"/>
                      <a:pt x="626965" y="128992"/>
                      <a:pt x="631432" y="172141"/>
                    </a:cubicBezTo>
                    <a:close/>
                  </a:path>
                </a:pathLst>
              </a:custGeom>
              <a:solidFill>
                <a:srgbClr val="E8A30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" name="Google Shape;1597;p27">
                <a:extLst>
                  <a:ext uri="{FF2B5EF4-FFF2-40B4-BE49-F238E27FC236}">
                    <a16:creationId xmlns:a16="http://schemas.microsoft.com/office/drawing/2014/main" xmlns="" id="{CECA9015-1536-4DEE-AFBF-921B6B0869B5}"/>
                  </a:ext>
                </a:extLst>
              </p:cNvPr>
              <p:cNvSpPr/>
              <p:nvPr/>
            </p:nvSpPr>
            <p:spPr>
              <a:xfrm>
                <a:off x="7081637" y="4021645"/>
                <a:ext cx="294557" cy="185070"/>
              </a:xfrm>
              <a:custGeom>
                <a:avLst/>
                <a:gdLst/>
                <a:ahLst/>
                <a:cxnLst/>
                <a:rect l="l" t="t" r="r" b="b"/>
                <a:pathLst>
                  <a:path w="294557" h="185070" extrusionOk="0">
                    <a:moveTo>
                      <a:pt x="149495" y="29813"/>
                    </a:moveTo>
                    <a:cubicBezTo>
                      <a:pt x="145608" y="29756"/>
                      <a:pt x="141730" y="30042"/>
                      <a:pt x="137900" y="30671"/>
                    </a:cubicBezTo>
                    <a:cubicBezTo>
                      <a:pt x="132673" y="31432"/>
                      <a:pt x="126876" y="32480"/>
                      <a:pt x="120413" y="33814"/>
                    </a:cubicBezTo>
                    <a:cubicBezTo>
                      <a:pt x="113951" y="35147"/>
                      <a:pt x="107203" y="36957"/>
                      <a:pt x="100265" y="39053"/>
                    </a:cubicBezTo>
                    <a:cubicBezTo>
                      <a:pt x="93470" y="41072"/>
                      <a:pt x="86827" y="43586"/>
                      <a:pt x="80402" y="46577"/>
                    </a:cubicBezTo>
                    <a:lnTo>
                      <a:pt x="131057" y="76010"/>
                    </a:lnTo>
                    <a:lnTo>
                      <a:pt x="140561" y="72771"/>
                    </a:lnTo>
                    <a:cubicBezTo>
                      <a:pt x="153486" y="68485"/>
                      <a:pt x="165651" y="64865"/>
                      <a:pt x="177151" y="61817"/>
                    </a:cubicBezTo>
                    <a:cubicBezTo>
                      <a:pt x="187909" y="58931"/>
                      <a:pt x="198924" y="57112"/>
                      <a:pt x="210034" y="56388"/>
                    </a:cubicBezTo>
                    <a:cubicBezTo>
                      <a:pt x="220155" y="55702"/>
                      <a:pt x="230315" y="56369"/>
                      <a:pt x="240256" y="58388"/>
                    </a:cubicBezTo>
                    <a:cubicBezTo>
                      <a:pt x="250292" y="60646"/>
                      <a:pt x="259919" y="64465"/>
                      <a:pt x="268767" y="69723"/>
                    </a:cubicBezTo>
                    <a:cubicBezTo>
                      <a:pt x="277549" y="74114"/>
                      <a:pt x="285066" y="80667"/>
                      <a:pt x="290626" y="88773"/>
                    </a:cubicBezTo>
                    <a:cubicBezTo>
                      <a:pt x="294294" y="94717"/>
                      <a:pt x="295454" y="101879"/>
                      <a:pt x="293857" y="108680"/>
                    </a:cubicBezTo>
                    <a:cubicBezTo>
                      <a:pt x="291709" y="116157"/>
                      <a:pt x="287604" y="122939"/>
                      <a:pt x="281977" y="128302"/>
                    </a:cubicBezTo>
                    <a:cubicBezTo>
                      <a:pt x="274973" y="135331"/>
                      <a:pt x="267152" y="141503"/>
                      <a:pt x="258693" y="146685"/>
                    </a:cubicBezTo>
                    <a:lnTo>
                      <a:pt x="291006" y="165735"/>
                    </a:lnTo>
                    <a:lnTo>
                      <a:pt x="273614" y="175736"/>
                    </a:lnTo>
                    <a:lnTo>
                      <a:pt x="241016" y="156686"/>
                    </a:lnTo>
                    <a:cubicBezTo>
                      <a:pt x="225506" y="164402"/>
                      <a:pt x="209264" y="170555"/>
                      <a:pt x="192547" y="175070"/>
                    </a:cubicBezTo>
                    <a:cubicBezTo>
                      <a:pt x="175022" y="179918"/>
                      <a:pt x="157126" y="183261"/>
                      <a:pt x="139040" y="185071"/>
                    </a:cubicBezTo>
                    <a:lnTo>
                      <a:pt x="122029" y="154496"/>
                    </a:lnTo>
                    <a:cubicBezTo>
                      <a:pt x="125165" y="154496"/>
                      <a:pt x="129917" y="154496"/>
                      <a:pt x="136284" y="153448"/>
                    </a:cubicBezTo>
                    <a:cubicBezTo>
                      <a:pt x="142652" y="152400"/>
                      <a:pt x="149780" y="151447"/>
                      <a:pt x="157573" y="149733"/>
                    </a:cubicBezTo>
                    <a:cubicBezTo>
                      <a:pt x="165366" y="148019"/>
                      <a:pt x="173729" y="145923"/>
                      <a:pt x="182378" y="143351"/>
                    </a:cubicBezTo>
                    <a:cubicBezTo>
                      <a:pt x="190912" y="140827"/>
                      <a:pt x="199238" y="137646"/>
                      <a:pt x="207278" y="133826"/>
                    </a:cubicBezTo>
                    <a:lnTo>
                      <a:pt x="156718" y="104585"/>
                    </a:lnTo>
                    <a:lnTo>
                      <a:pt x="150065" y="106871"/>
                    </a:lnTo>
                    <a:lnTo>
                      <a:pt x="143222" y="109061"/>
                    </a:lnTo>
                    <a:cubicBezTo>
                      <a:pt x="130487" y="113252"/>
                      <a:pt x="118797" y="116491"/>
                      <a:pt x="108248" y="118586"/>
                    </a:cubicBezTo>
                    <a:cubicBezTo>
                      <a:pt x="98450" y="120863"/>
                      <a:pt x="88461" y="122206"/>
                      <a:pt x="78406" y="122587"/>
                    </a:cubicBezTo>
                    <a:cubicBezTo>
                      <a:pt x="69596" y="122901"/>
                      <a:pt x="60777" y="122072"/>
                      <a:pt x="52176" y="120110"/>
                    </a:cubicBezTo>
                    <a:cubicBezTo>
                      <a:pt x="43622" y="118129"/>
                      <a:pt x="35392" y="114919"/>
                      <a:pt x="27751" y="110585"/>
                    </a:cubicBezTo>
                    <a:cubicBezTo>
                      <a:pt x="19454" y="106175"/>
                      <a:pt x="12250" y="99955"/>
                      <a:pt x="6653" y="92393"/>
                    </a:cubicBezTo>
                    <a:cubicBezTo>
                      <a:pt x="2528" y="86716"/>
                      <a:pt x="485" y="79781"/>
                      <a:pt x="855" y="72771"/>
                    </a:cubicBezTo>
                    <a:cubicBezTo>
                      <a:pt x="1682" y="65503"/>
                      <a:pt x="4590" y="58617"/>
                      <a:pt x="9219" y="52959"/>
                    </a:cubicBezTo>
                    <a:cubicBezTo>
                      <a:pt x="15064" y="45577"/>
                      <a:pt x="22020" y="39148"/>
                      <a:pt x="29842" y="33909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4003"/>
                    </a:lnTo>
                    <a:cubicBezTo>
                      <a:pt x="61148" y="17050"/>
                      <a:pt x="75774" y="11659"/>
                      <a:pt x="90856" y="7906"/>
                    </a:cubicBezTo>
                    <a:cubicBezTo>
                      <a:pt x="105188" y="4239"/>
                      <a:pt x="119767" y="1591"/>
                      <a:pt x="134479" y="0"/>
                    </a:cubicBezTo>
                    <a:close/>
                    <a:moveTo>
                      <a:pt x="63105" y="83153"/>
                    </a:moveTo>
                    <a:cubicBezTo>
                      <a:pt x="69786" y="86992"/>
                      <a:pt x="77494" y="88659"/>
                      <a:pt x="85154" y="87916"/>
                    </a:cubicBezTo>
                    <a:cubicBezTo>
                      <a:pt x="95437" y="86735"/>
                      <a:pt x="105568" y="84468"/>
                      <a:pt x="115376" y="81153"/>
                    </a:cubicBezTo>
                    <a:lnTo>
                      <a:pt x="67857" y="53530"/>
                    </a:lnTo>
                    <a:cubicBezTo>
                      <a:pt x="50370" y="65056"/>
                      <a:pt x="48850" y="74866"/>
                      <a:pt x="63105" y="83629"/>
                    </a:cubicBezTo>
                    <a:close/>
                    <a:moveTo>
                      <a:pt x="229992" y="97060"/>
                    </a:moveTo>
                    <a:cubicBezTo>
                      <a:pt x="222712" y="93097"/>
                      <a:pt x="214329" y="91621"/>
                      <a:pt x="206137" y="92869"/>
                    </a:cubicBezTo>
                    <a:cubicBezTo>
                      <a:pt x="194885" y="94288"/>
                      <a:pt x="183784" y="96717"/>
                      <a:pt x="172969" y="100108"/>
                    </a:cubicBezTo>
                    <a:lnTo>
                      <a:pt x="220488" y="127540"/>
                    </a:lnTo>
                    <a:cubicBezTo>
                      <a:pt x="240446" y="115157"/>
                      <a:pt x="243677" y="105061"/>
                      <a:pt x="229992" y="9706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" name="Google Shape;1598;p27">
                <a:extLst>
                  <a:ext uri="{FF2B5EF4-FFF2-40B4-BE49-F238E27FC236}">
                    <a16:creationId xmlns:a16="http://schemas.microsoft.com/office/drawing/2014/main" xmlns="" id="{52E387FB-12B5-4249-ADC9-C9091FE470E7}"/>
                  </a:ext>
                </a:extLst>
              </p:cNvPr>
              <p:cNvSpPr/>
              <p:nvPr/>
            </p:nvSpPr>
            <p:spPr>
              <a:xfrm>
                <a:off x="7203761" y="4159186"/>
                <a:ext cx="19007" cy="25526"/>
              </a:xfrm>
              <a:custGeom>
                <a:avLst/>
                <a:gdLst/>
                <a:ahLst/>
                <a:cxnLst/>
                <a:rect l="l" t="t" r="r" b="b"/>
                <a:pathLst>
                  <a:path w="19007" h="25526" extrusionOk="0">
                    <a:moveTo>
                      <a:pt x="0" y="17145"/>
                    </a:moveTo>
                    <a:cubicBezTo>
                      <a:pt x="475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644" y="25527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" name="Google Shape;1599;p27">
                <a:extLst>
                  <a:ext uri="{FF2B5EF4-FFF2-40B4-BE49-F238E27FC236}">
                    <a16:creationId xmlns:a16="http://schemas.microsoft.com/office/drawing/2014/main" xmlns="" id="{FCE6349B-8F74-4C8F-8404-6A1CE250732B}"/>
                  </a:ext>
                </a:extLst>
              </p:cNvPr>
              <p:cNvSpPr/>
              <p:nvPr/>
            </p:nvSpPr>
            <p:spPr>
              <a:xfrm>
                <a:off x="7330922" y="4170044"/>
                <a:ext cx="42006" cy="19716"/>
              </a:xfrm>
              <a:custGeom>
                <a:avLst/>
                <a:gdLst/>
                <a:ahLst/>
                <a:cxnLst/>
                <a:rect l="l" t="t" r="r" b="b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239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" name="Google Shape;1600;p27">
                <a:extLst>
                  <a:ext uri="{FF2B5EF4-FFF2-40B4-BE49-F238E27FC236}">
                    <a16:creationId xmlns:a16="http://schemas.microsoft.com/office/drawing/2014/main" xmlns="" id="{8D5CAD5E-8852-4D6F-B083-C7247D8AA367}"/>
                  </a:ext>
                </a:extLst>
              </p:cNvPr>
              <p:cNvSpPr/>
              <p:nvPr/>
            </p:nvSpPr>
            <p:spPr>
              <a:xfrm>
                <a:off x="7345082" y="4106799"/>
                <a:ext cx="31457" cy="17430"/>
              </a:xfrm>
              <a:custGeom>
                <a:avLst/>
                <a:gdLst/>
                <a:ahLst/>
                <a:cxnLst/>
                <a:rect l="l" t="t" r="r" b="b"/>
                <a:pathLst>
                  <a:path w="31457" h="17430" extrusionOk="0">
                    <a:moveTo>
                      <a:pt x="31458" y="17431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431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" name="Google Shape;1601;p27">
                <a:extLst>
                  <a:ext uri="{FF2B5EF4-FFF2-40B4-BE49-F238E27FC236}">
                    <a16:creationId xmlns:a16="http://schemas.microsoft.com/office/drawing/2014/main" xmlns="" id="{05EB4541-AEFD-43BC-B0F2-FB44AEAB9FA5}"/>
                  </a:ext>
                </a:extLst>
              </p:cNvPr>
              <p:cNvSpPr/>
              <p:nvPr/>
            </p:nvSpPr>
            <p:spPr>
              <a:xfrm>
                <a:off x="7246148" y="4113180"/>
                <a:ext cx="47424" cy="33147"/>
              </a:xfrm>
              <a:custGeom>
                <a:avLst/>
                <a:gdLst/>
                <a:ahLst/>
                <a:cxnLst/>
                <a:rect l="l" t="t" r="r" b="b"/>
                <a:pathLst>
                  <a:path w="47424" h="33147" extrusionOk="0">
                    <a:moveTo>
                      <a:pt x="0" y="10097"/>
                    </a:moveTo>
                    <a:lnTo>
                      <a:pt x="10549" y="0"/>
                    </a:lnTo>
                    <a:lnTo>
                      <a:pt x="47424" y="25622"/>
                    </a:lnTo>
                    <a:lnTo>
                      <a:pt x="45143" y="33147"/>
                    </a:lnTo>
                    <a:cubicBezTo>
                      <a:pt x="45143" y="33147"/>
                      <a:pt x="17582" y="21527"/>
                      <a:pt x="16632" y="20860"/>
                    </a:cubicBezTo>
                    <a:cubicBezTo>
                      <a:pt x="15681" y="20193"/>
                      <a:pt x="0" y="10097"/>
                      <a:pt x="0" y="10097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" name="Google Shape;1602;p27">
                <a:extLst>
                  <a:ext uri="{FF2B5EF4-FFF2-40B4-BE49-F238E27FC236}">
                    <a16:creationId xmlns:a16="http://schemas.microsoft.com/office/drawing/2014/main" xmlns="" id="{6BD3452E-AFF6-49C6-B761-5BE02D2D493B}"/>
                  </a:ext>
                </a:extLst>
              </p:cNvPr>
              <p:cNvSpPr/>
              <p:nvPr/>
            </p:nvSpPr>
            <p:spPr>
              <a:xfrm>
                <a:off x="7149589" y="4058031"/>
                <a:ext cx="59018" cy="38957"/>
              </a:xfrm>
              <a:custGeom>
                <a:avLst/>
                <a:gdLst/>
                <a:ahLst/>
                <a:cxnLst/>
                <a:rect l="l" t="t" r="r" b="b"/>
                <a:pathLst>
                  <a:path w="59018" h="38957" extrusionOk="0">
                    <a:moveTo>
                      <a:pt x="0" y="11144"/>
                    </a:moveTo>
                    <a:lnTo>
                      <a:pt x="48945" y="38957"/>
                    </a:lnTo>
                    <a:lnTo>
                      <a:pt x="59019" y="31718"/>
                    </a:lnTo>
                    <a:cubicBezTo>
                      <a:pt x="59019" y="31718"/>
                      <a:pt x="52841" y="24574"/>
                      <a:pt x="52366" y="23908"/>
                    </a:cubicBezTo>
                    <a:cubicBezTo>
                      <a:pt x="48004" y="18878"/>
                      <a:pt x="42872" y="14564"/>
                      <a:pt x="37160" y="11144"/>
                    </a:cubicBezTo>
                    <a:cubicBezTo>
                      <a:pt x="33549" y="10478"/>
                      <a:pt x="10264" y="0"/>
                      <a:pt x="1026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" name="Google Shape;1603;p27">
                <a:extLst>
                  <a:ext uri="{FF2B5EF4-FFF2-40B4-BE49-F238E27FC236}">
                    <a16:creationId xmlns:a16="http://schemas.microsoft.com/office/drawing/2014/main" xmlns="" id="{AD539225-2928-4DA3-976A-711465B2C291}"/>
                  </a:ext>
                </a:extLst>
              </p:cNvPr>
              <p:cNvSpPr/>
              <p:nvPr/>
            </p:nvSpPr>
            <p:spPr>
              <a:xfrm>
                <a:off x="7203761" y="4026884"/>
                <a:ext cx="27370" cy="24574"/>
              </a:xfrm>
              <a:custGeom>
                <a:avLst/>
                <a:gdLst/>
                <a:ahLst/>
                <a:cxnLst/>
                <a:rect l="l" t="t" r="r" b="b"/>
                <a:pathLst>
                  <a:path w="27370" h="24574" extrusionOk="0">
                    <a:moveTo>
                      <a:pt x="27371" y="24575"/>
                    </a:moveTo>
                    <a:lnTo>
                      <a:pt x="27371" y="7334"/>
                    </a:lnTo>
                    <a:lnTo>
                      <a:pt x="4847" y="0"/>
                    </a:lnTo>
                    <a:lnTo>
                      <a:pt x="0" y="13526"/>
                    </a:lnTo>
                    <a:lnTo>
                      <a:pt x="1236" y="19717"/>
                    </a:lnTo>
                    <a:lnTo>
                      <a:pt x="27371" y="2457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" name="Google Shape;1604;p27">
                <a:extLst>
                  <a:ext uri="{FF2B5EF4-FFF2-40B4-BE49-F238E27FC236}">
                    <a16:creationId xmlns:a16="http://schemas.microsoft.com/office/drawing/2014/main" xmlns="" id="{31DB3A0E-3EE6-4CA2-BE6B-202C65A28C41}"/>
                  </a:ext>
                </a:extLst>
              </p:cNvPr>
              <p:cNvSpPr/>
              <p:nvPr/>
            </p:nvSpPr>
            <p:spPr>
              <a:xfrm>
                <a:off x="7081637" y="4021835"/>
                <a:ext cx="26040" cy="19526"/>
              </a:xfrm>
              <a:custGeom>
                <a:avLst/>
                <a:gdLst/>
                <a:ahLst/>
                <a:cxnLst/>
                <a:rect l="l" t="t" r="r" b="b"/>
                <a:pathLst>
                  <a:path w="26040" h="19526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1" y="2858"/>
                    </a:lnTo>
                    <a:lnTo>
                      <a:pt x="17582" y="19526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" name="Google Shape;1605;p27">
                <a:extLst>
                  <a:ext uri="{FF2B5EF4-FFF2-40B4-BE49-F238E27FC236}">
                    <a16:creationId xmlns:a16="http://schemas.microsoft.com/office/drawing/2014/main" xmlns="" id="{872B84A4-3600-45DE-AEF6-204879A9F7F8}"/>
                  </a:ext>
                </a:extLst>
              </p:cNvPr>
              <p:cNvSpPr/>
              <p:nvPr/>
            </p:nvSpPr>
            <p:spPr>
              <a:xfrm>
                <a:off x="7082588" y="4079462"/>
                <a:ext cx="29842" cy="30289"/>
              </a:xfrm>
              <a:custGeom>
                <a:avLst/>
                <a:gdLst/>
                <a:ahLst/>
                <a:cxnLst/>
                <a:rect l="l" t="t" r="r" b="b"/>
                <a:pathLst>
                  <a:path w="29842" h="30289" extrusionOk="0">
                    <a:moveTo>
                      <a:pt x="0" y="17812"/>
                    </a:moveTo>
                    <a:lnTo>
                      <a:pt x="0" y="0"/>
                    </a:lnTo>
                    <a:lnTo>
                      <a:pt x="29842" y="0"/>
                    </a:lnTo>
                    <a:lnTo>
                      <a:pt x="22619" y="16002"/>
                    </a:lnTo>
                    <a:lnTo>
                      <a:pt x="9599" y="3028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" name="Google Shape;1606;p27">
                <a:extLst>
                  <a:ext uri="{FF2B5EF4-FFF2-40B4-BE49-F238E27FC236}">
                    <a16:creationId xmlns:a16="http://schemas.microsoft.com/office/drawing/2014/main" xmlns="" id="{7702C26A-3FB8-4532-BC84-9FEC636043AA}"/>
                  </a:ext>
                </a:extLst>
              </p:cNvPr>
              <p:cNvSpPr/>
              <p:nvPr/>
            </p:nvSpPr>
            <p:spPr>
              <a:xfrm>
                <a:off x="7081542" y="4004024"/>
                <a:ext cx="294657" cy="185547"/>
              </a:xfrm>
              <a:custGeom>
                <a:avLst/>
                <a:gdLst/>
                <a:ahLst/>
                <a:cxnLst/>
                <a:rect l="l" t="t" r="r" b="b"/>
                <a:pathLst>
                  <a:path w="294657" h="185547" extrusionOk="0">
                    <a:moveTo>
                      <a:pt x="149590" y="30194"/>
                    </a:moveTo>
                    <a:cubicBezTo>
                      <a:pt x="145702" y="30185"/>
                      <a:pt x="141825" y="30499"/>
                      <a:pt x="137995" y="31147"/>
                    </a:cubicBezTo>
                    <a:cubicBezTo>
                      <a:pt x="132768" y="31909"/>
                      <a:pt x="126970" y="32956"/>
                      <a:pt x="120508" y="34290"/>
                    </a:cubicBezTo>
                    <a:cubicBezTo>
                      <a:pt x="114045" y="35623"/>
                      <a:pt x="107298" y="37433"/>
                      <a:pt x="100360" y="39529"/>
                    </a:cubicBezTo>
                    <a:cubicBezTo>
                      <a:pt x="93565" y="41548"/>
                      <a:pt x="86922" y="44063"/>
                      <a:pt x="80497" y="47054"/>
                    </a:cubicBezTo>
                    <a:lnTo>
                      <a:pt x="131152" y="76486"/>
                    </a:lnTo>
                    <a:lnTo>
                      <a:pt x="140656" y="73247"/>
                    </a:lnTo>
                    <a:cubicBezTo>
                      <a:pt x="153581" y="68961"/>
                      <a:pt x="165746" y="65246"/>
                      <a:pt x="177246" y="62294"/>
                    </a:cubicBezTo>
                    <a:cubicBezTo>
                      <a:pt x="187994" y="59360"/>
                      <a:pt x="199009" y="57541"/>
                      <a:pt x="210129" y="56864"/>
                    </a:cubicBezTo>
                    <a:cubicBezTo>
                      <a:pt x="220250" y="56179"/>
                      <a:pt x="230410" y="56845"/>
                      <a:pt x="240351" y="58864"/>
                    </a:cubicBezTo>
                    <a:cubicBezTo>
                      <a:pt x="250406" y="61074"/>
                      <a:pt x="260033" y="64903"/>
                      <a:pt x="268862" y="70199"/>
                    </a:cubicBezTo>
                    <a:cubicBezTo>
                      <a:pt x="277644" y="74590"/>
                      <a:pt x="285161" y="81144"/>
                      <a:pt x="290721" y="89249"/>
                    </a:cubicBezTo>
                    <a:cubicBezTo>
                      <a:pt x="294399" y="95193"/>
                      <a:pt x="295558" y="102356"/>
                      <a:pt x="293952" y="109156"/>
                    </a:cubicBezTo>
                    <a:cubicBezTo>
                      <a:pt x="291776" y="116624"/>
                      <a:pt x="287680" y="123397"/>
                      <a:pt x="282072" y="128778"/>
                    </a:cubicBezTo>
                    <a:cubicBezTo>
                      <a:pt x="275068" y="135807"/>
                      <a:pt x="267246" y="141980"/>
                      <a:pt x="258788" y="147161"/>
                    </a:cubicBezTo>
                    <a:lnTo>
                      <a:pt x="291101" y="166211"/>
                    </a:lnTo>
                    <a:lnTo>
                      <a:pt x="273709" y="176213"/>
                    </a:lnTo>
                    <a:lnTo>
                      <a:pt x="241111" y="157163"/>
                    </a:lnTo>
                    <a:cubicBezTo>
                      <a:pt x="225582" y="164830"/>
                      <a:pt x="209349" y="170993"/>
                      <a:pt x="192642" y="175546"/>
                    </a:cubicBezTo>
                    <a:cubicBezTo>
                      <a:pt x="175117" y="180394"/>
                      <a:pt x="157221" y="183737"/>
                      <a:pt x="139135" y="185547"/>
                    </a:cubicBezTo>
                    <a:lnTo>
                      <a:pt x="122123" y="154972"/>
                    </a:lnTo>
                    <a:cubicBezTo>
                      <a:pt x="126894" y="154848"/>
                      <a:pt x="131656" y="154467"/>
                      <a:pt x="136379" y="153829"/>
                    </a:cubicBezTo>
                    <a:cubicBezTo>
                      <a:pt x="143536" y="153019"/>
                      <a:pt x="150644" y="151810"/>
                      <a:pt x="157668" y="150209"/>
                    </a:cubicBezTo>
                    <a:cubicBezTo>
                      <a:pt x="165556" y="148495"/>
                      <a:pt x="173824" y="146399"/>
                      <a:pt x="182473" y="143828"/>
                    </a:cubicBezTo>
                    <a:cubicBezTo>
                      <a:pt x="190988" y="141256"/>
                      <a:pt x="199313" y="138074"/>
                      <a:pt x="207372" y="134303"/>
                    </a:cubicBezTo>
                    <a:lnTo>
                      <a:pt x="156812" y="105061"/>
                    </a:lnTo>
                    <a:lnTo>
                      <a:pt x="150160" y="107347"/>
                    </a:lnTo>
                    <a:lnTo>
                      <a:pt x="143317" y="109442"/>
                    </a:lnTo>
                    <a:cubicBezTo>
                      <a:pt x="130582" y="113633"/>
                      <a:pt x="118892" y="116967"/>
                      <a:pt x="108343" y="118967"/>
                    </a:cubicBezTo>
                    <a:cubicBezTo>
                      <a:pt x="98545" y="121244"/>
                      <a:pt x="88556" y="122587"/>
                      <a:pt x="78501" y="122968"/>
                    </a:cubicBezTo>
                    <a:cubicBezTo>
                      <a:pt x="69691" y="123282"/>
                      <a:pt x="60872" y="122454"/>
                      <a:pt x="52271" y="120491"/>
                    </a:cubicBezTo>
                    <a:cubicBezTo>
                      <a:pt x="43698" y="118548"/>
                      <a:pt x="35468" y="115338"/>
                      <a:pt x="27846" y="110966"/>
                    </a:cubicBezTo>
                    <a:cubicBezTo>
                      <a:pt x="19511" y="106613"/>
                      <a:pt x="12288" y="100384"/>
                      <a:pt x="6748" y="92773"/>
                    </a:cubicBezTo>
                    <a:cubicBezTo>
                      <a:pt x="2604" y="87106"/>
                      <a:pt x="551" y="80172"/>
                      <a:pt x="950" y="73152"/>
                    </a:cubicBezTo>
                    <a:cubicBezTo>
                      <a:pt x="1777" y="65884"/>
                      <a:pt x="4685" y="58998"/>
                      <a:pt x="9314" y="53340"/>
                    </a:cubicBezTo>
                    <a:cubicBezTo>
                      <a:pt x="15159" y="45958"/>
                      <a:pt x="22115" y="39529"/>
                      <a:pt x="29937" y="34290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3908"/>
                    </a:lnTo>
                    <a:cubicBezTo>
                      <a:pt x="61166" y="17031"/>
                      <a:pt x="75783" y="11668"/>
                      <a:pt x="90856" y="7906"/>
                    </a:cubicBezTo>
                    <a:cubicBezTo>
                      <a:pt x="105188" y="4239"/>
                      <a:pt x="119767" y="1591"/>
                      <a:pt x="134479" y="0"/>
                    </a:cubicBezTo>
                    <a:close/>
                    <a:moveTo>
                      <a:pt x="63200" y="83629"/>
                    </a:moveTo>
                    <a:cubicBezTo>
                      <a:pt x="69881" y="87468"/>
                      <a:pt x="77589" y="89135"/>
                      <a:pt x="85249" y="88392"/>
                    </a:cubicBezTo>
                    <a:cubicBezTo>
                      <a:pt x="95541" y="87211"/>
                      <a:pt x="105672" y="84915"/>
                      <a:pt x="115471" y="81534"/>
                    </a:cubicBezTo>
                    <a:lnTo>
                      <a:pt x="67952" y="54007"/>
                    </a:lnTo>
                    <a:cubicBezTo>
                      <a:pt x="50532" y="65437"/>
                      <a:pt x="48944" y="75314"/>
                      <a:pt x="63200" y="83629"/>
                    </a:cubicBezTo>
                    <a:close/>
                    <a:moveTo>
                      <a:pt x="230087" y="97536"/>
                    </a:moveTo>
                    <a:cubicBezTo>
                      <a:pt x="222788" y="93612"/>
                      <a:pt x="214434" y="92116"/>
                      <a:pt x="206232" y="93250"/>
                    </a:cubicBezTo>
                    <a:cubicBezTo>
                      <a:pt x="194989" y="94755"/>
                      <a:pt x="183898" y="97212"/>
                      <a:pt x="173064" y="100584"/>
                    </a:cubicBezTo>
                    <a:lnTo>
                      <a:pt x="220583" y="127921"/>
                    </a:lnTo>
                    <a:cubicBezTo>
                      <a:pt x="240541" y="115634"/>
                      <a:pt x="243772" y="105442"/>
                      <a:pt x="230087" y="97536"/>
                    </a:cubicBezTo>
                    <a:close/>
                  </a:path>
                </a:pathLst>
              </a:custGeom>
              <a:solidFill>
                <a:srgbClr val="F9CA0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6" name="Google Shape;1607;p27">
              <a:extLst>
                <a:ext uri="{FF2B5EF4-FFF2-40B4-BE49-F238E27FC236}">
                  <a16:creationId xmlns:a16="http://schemas.microsoft.com/office/drawing/2014/main" xmlns="" id="{692B0DCD-5DF3-4A24-B7F7-25D116DEBC25}"/>
                </a:ext>
              </a:extLst>
            </p:cNvPr>
            <p:cNvSpPr/>
            <p:nvPr/>
          </p:nvSpPr>
          <p:spPr>
            <a:xfrm>
              <a:off x="2890886" y="2508793"/>
              <a:ext cx="205462" cy="301290"/>
            </a:xfrm>
            <a:custGeom>
              <a:avLst/>
              <a:gdLst/>
              <a:ahLst/>
              <a:cxnLst/>
              <a:rect l="l" t="t" r="r" b="b"/>
              <a:pathLst>
                <a:path w="205462" h="301290" extrusionOk="0">
                  <a:moveTo>
                    <a:pt x="72372" y="9965"/>
                  </a:moveTo>
                  <a:cubicBezTo>
                    <a:pt x="80545" y="-3179"/>
                    <a:pt x="142985" y="-11847"/>
                    <a:pt x="163608" y="41207"/>
                  </a:cubicBezTo>
                  <a:cubicBezTo>
                    <a:pt x="171306" y="61305"/>
                    <a:pt x="170166" y="112740"/>
                    <a:pt x="176628" y="145030"/>
                  </a:cubicBezTo>
                  <a:cubicBezTo>
                    <a:pt x="183091" y="177320"/>
                    <a:pt x="198582" y="195608"/>
                    <a:pt x="204094" y="221801"/>
                  </a:cubicBezTo>
                  <a:cubicBezTo>
                    <a:pt x="209606" y="247995"/>
                    <a:pt x="200578" y="292000"/>
                    <a:pt x="137568" y="299716"/>
                  </a:cubicBezTo>
                  <a:cubicBezTo>
                    <a:pt x="74558" y="307431"/>
                    <a:pt x="26088" y="285333"/>
                    <a:pt x="11262" y="265140"/>
                  </a:cubicBezTo>
                  <a:cubicBezTo>
                    <a:pt x="-3563" y="244947"/>
                    <a:pt x="-3944" y="202275"/>
                    <a:pt x="11262" y="179415"/>
                  </a:cubicBezTo>
                  <a:cubicBezTo>
                    <a:pt x="26468" y="156555"/>
                    <a:pt x="38443" y="137696"/>
                    <a:pt x="38063" y="107787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1608;p27">
              <a:extLst>
                <a:ext uri="{FF2B5EF4-FFF2-40B4-BE49-F238E27FC236}">
                  <a16:creationId xmlns:a16="http://schemas.microsoft.com/office/drawing/2014/main" xmlns="" id="{0AF9BC99-434F-407A-9409-C1AE27A5BE87}"/>
                </a:ext>
              </a:extLst>
            </p:cNvPr>
            <p:cNvSpPr/>
            <p:nvPr/>
          </p:nvSpPr>
          <p:spPr>
            <a:xfrm>
              <a:off x="2906291" y="2506021"/>
              <a:ext cx="98213" cy="121997"/>
            </a:xfrm>
            <a:custGeom>
              <a:avLst/>
              <a:gdLst/>
              <a:ahLst/>
              <a:cxnLst/>
              <a:rect l="l" t="t" r="r" b="b"/>
              <a:pathLst>
                <a:path w="98213" h="121997" extrusionOk="0">
                  <a:moveTo>
                    <a:pt x="98213" y="3593"/>
                  </a:moveTo>
                  <a:cubicBezTo>
                    <a:pt x="98213" y="3593"/>
                    <a:pt x="50694" y="-9932"/>
                    <a:pt x="22183" y="15499"/>
                  </a:cubicBezTo>
                  <a:cubicBezTo>
                    <a:pt x="3095" y="33359"/>
                    <a:pt x="-4458" y="60400"/>
                    <a:pt x="2605" y="85603"/>
                  </a:cubicBezTo>
                  <a:cubicBezTo>
                    <a:pt x="6407" y="100558"/>
                    <a:pt x="14010" y="120846"/>
                    <a:pt x="25794" y="121989"/>
                  </a:cubicBezTo>
                  <a:cubicBezTo>
                    <a:pt x="37579" y="123132"/>
                    <a:pt x="98213" y="3593"/>
                    <a:pt x="98213" y="3593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1609;p27">
              <a:extLst>
                <a:ext uri="{FF2B5EF4-FFF2-40B4-BE49-F238E27FC236}">
                  <a16:creationId xmlns:a16="http://schemas.microsoft.com/office/drawing/2014/main" xmlns="" id="{FC6D51E3-425C-4DC4-ADC1-FAC1790CA11D}"/>
                </a:ext>
              </a:extLst>
            </p:cNvPr>
            <p:cNvSpPr/>
            <p:nvPr/>
          </p:nvSpPr>
          <p:spPr>
            <a:xfrm>
              <a:off x="2925684" y="2638202"/>
              <a:ext cx="121328" cy="136036"/>
            </a:xfrm>
            <a:custGeom>
              <a:avLst/>
              <a:gdLst/>
              <a:ahLst/>
              <a:cxnLst/>
              <a:rect l="l" t="t" r="r" b="b"/>
              <a:pathLst>
                <a:path w="121328" h="136036" extrusionOk="0">
                  <a:moveTo>
                    <a:pt x="96782" y="0"/>
                  </a:moveTo>
                  <a:cubicBezTo>
                    <a:pt x="96782" y="0"/>
                    <a:pt x="93741" y="52483"/>
                    <a:pt x="94691" y="56388"/>
                  </a:cubicBezTo>
                  <a:cubicBezTo>
                    <a:pt x="95641" y="60293"/>
                    <a:pt x="115219" y="64008"/>
                    <a:pt x="120731" y="68580"/>
                  </a:cubicBezTo>
                  <a:cubicBezTo>
                    <a:pt x="126244" y="73152"/>
                    <a:pt x="92220" y="126397"/>
                    <a:pt x="74923" y="134302"/>
                  </a:cubicBezTo>
                  <a:cubicBezTo>
                    <a:pt x="57626" y="142208"/>
                    <a:pt x="4120" y="122015"/>
                    <a:pt x="414" y="95345"/>
                  </a:cubicBezTo>
                  <a:cubicBezTo>
                    <a:pt x="-3008" y="70771"/>
                    <a:pt x="15715" y="51721"/>
                    <a:pt x="22937" y="45053"/>
                  </a:cubicBezTo>
                  <a:cubicBezTo>
                    <a:pt x="27873" y="44701"/>
                    <a:pt x="32828" y="44701"/>
                    <a:pt x="37763" y="45053"/>
                  </a:cubicBezTo>
                  <a:lnTo>
                    <a:pt x="39284" y="19526"/>
                  </a:lnTo>
                  <a:cubicBezTo>
                    <a:pt x="62758" y="11716"/>
                    <a:pt x="96782" y="0"/>
                    <a:pt x="96782" y="0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1610;p27">
              <a:extLst>
                <a:ext uri="{FF2B5EF4-FFF2-40B4-BE49-F238E27FC236}">
                  <a16:creationId xmlns:a16="http://schemas.microsoft.com/office/drawing/2014/main" xmlns="" id="{9099A837-1168-43A7-BE96-877768F1B4F3}"/>
                </a:ext>
              </a:extLst>
            </p:cNvPr>
            <p:cNvSpPr/>
            <p:nvPr/>
          </p:nvSpPr>
          <p:spPr>
            <a:xfrm>
              <a:off x="2718513" y="2692113"/>
              <a:ext cx="229495" cy="326875"/>
            </a:xfrm>
            <a:custGeom>
              <a:avLst/>
              <a:gdLst/>
              <a:ahLst/>
              <a:cxnLst/>
              <a:rect l="l" t="t" r="r" b="b"/>
              <a:pathLst>
                <a:path w="229495" h="326875" extrusionOk="0">
                  <a:moveTo>
                    <a:pt x="149801" y="226409"/>
                  </a:moveTo>
                  <a:cubicBezTo>
                    <a:pt x="134955" y="246860"/>
                    <a:pt x="117366" y="265167"/>
                    <a:pt x="97530" y="280797"/>
                  </a:cubicBezTo>
                  <a:cubicBezTo>
                    <a:pt x="91255" y="287379"/>
                    <a:pt x="85323" y="294275"/>
                    <a:pt x="79758" y="301466"/>
                  </a:cubicBezTo>
                  <a:cubicBezTo>
                    <a:pt x="70365" y="312277"/>
                    <a:pt x="58256" y="320364"/>
                    <a:pt x="44689" y="324898"/>
                  </a:cubicBezTo>
                  <a:cubicBezTo>
                    <a:pt x="32810" y="327946"/>
                    <a:pt x="27868" y="327089"/>
                    <a:pt x="25682" y="324898"/>
                  </a:cubicBezTo>
                  <a:cubicBezTo>
                    <a:pt x="23496" y="322707"/>
                    <a:pt x="24636" y="319278"/>
                    <a:pt x="29768" y="317183"/>
                  </a:cubicBezTo>
                  <a:cubicBezTo>
                    <a:pt x="38175" y="314620"/>
                    <a:pt x="45992" y="310410"/>
                    <a:pt x="52767" y="304800"/>
                  </a:cubicBezTo>
                  <a:cubicBezTo>
                    <a:pt x="52767" y="304800"/>
                    <a:pt x="41743" y="309943"/>
                    <a:pt x="34805" y="312325"/>
                  </a:cubicBezTo>
                  <a:cubicBezTo>
                    <a:pt x="28672" y="314449"/>
                    <a:pt x="22276" y="315735"/>
                    <a:pt x="15798" y="316135"/>
                  </a:cubicBezTo>
                  <a:cubicBezTo>
                    <a:pt x="9240" y="316135"/>
                    <a:pt x="2397" y="308515"/>
                    <a:pt x="7529" y="306610"/>
                  </a:cubicBezTo>
                  <a:cubicBezTo>
                    <a:pt x="12661" y="304705"/>
                    <a:pt x="17508" y="304228"/>
                    <a:pt x="27677" y="300418"/>
                  </a:cubicBezTo>
                  <a:cubicBezTo>
                    <a:pt x="33058" y="298542"/>
                    <a:pt x="38147" y="295913"/>
                    <a:pt x="42788" y="292608"/>
                  </a:cubicBezTo>
                  <a:cubicBezTo>
                    <a:pt x="35731" y="294684"/>
                    <a:pt x="28516" y="296189"/>
                    <a:pt x="21215" y="297085"/>
                  </a:cubicBezTo>
                  <a:cubicBezTo>
                    <a:pt x="15118" y="298075"/>
                    <a:pt x="8868" y="297351"/>
                    <a:pt x="3158" y="294989"/>
                  </a:cubicBezTo>
                  <a:cubicBezTo>
                    <a:pt x="116" y="293656"/>
                    <a:pt x="-2545" y="288131"/>
                    <a:pt x="4298" y="286321"/>
                  </a:cubicBezTo>
                  <a:cubicBezTo>
                    <a:pt x="13203" y="285417"/>
                    <a:pt x="21954" y="283369"/>
                    <a:pt x="30339" y="280225"/>
                  </a:cubicBezTo>
                  <a:cubicBezTo>
                    <a:pt x="38322" y="276606"/>
                    <a:pt x="43359" y="272796"/>
                    <a:pt x="41553" y="272034"/>
                  </a:cubicBezTo>
                  <a:cubicBezTo>
                    <a:pt x="39747" y="271272"/>
                    <a:pt x="35281" y="273749"/>
                    <a:pt x="27202" y="273177"/>
                  </a:cubicBezTo>
                  <a:cubicBezTo>
                    <a:pt x="19124" y="272606"/>
                    <a:pt x="11711" y="267462"/>
                    <a:pt x="11806" y="263081"/>
                  </a:cubicBezTo>
                  <a:cubicBezTo>
                    <a:pt x="11901" y="258699"/>
                    <a:pt x="13517" y="261175"/>
                    <a:pt x="21310" y="260509"/>
                  </a:cubicBezTo>
                  <a:cubicBezTo>
                    <a:pt x="29654" y="258470"/>
                    <a:pt x="38135" y="257042"/>
                    <a:pt x="46685" y="256223"/>
                  </a:cubicBezTo>
                  <a:cubicBezTo>
                    <a:pt x="55089" y="256594"/>
                    <a:pt x="63498" y="255594"/>
                    <a:pt x="71585" y="253270"/>
                  </a:cubicBezTo>
                  <a:cubicBezTo>
                    <a:pt x="80138" y="250698"/>
                    <a:pt x="99336" y="227648"/>
                    <a:pt x="113972" y="206597"/>
                  </a:cubicBezTo>
                  <a:cubicBezTo>
                    <a:pt x="130121" y="183099"/>
                    <a:pt x="142917" y="157448"/>
                    <a:pt x="151987" y="130397"/>
                  </a:cubicBezTo>
                  <a:cubicBezTo>
                    <a:pt x="160825" y="101251"/>
                    <a:pt x="170995" y="46863"/>
                    <a:pt x="178788" y="27908"/>
                  </a:cubicBezTo>
                  <a:cubicBezTo>
                    <a:pt x="186581" y="8954"/>
                    <a:pt x="199221" y="381"/>
                    <a:pt x="211576" y="0"/>
                  </a:cubicBezTo>
                  <a:cubicBezTo>
                    <a:pt x="226021" y="0"/>
                    <a:pt x="232199" y="19050"/>
                    <a:pt x="228397" y="35052"/>
                  </a:cubicBezTo>
                  <a:cubicBezTo>
                    <a:pt x="221175" y="63627"/>
                    <a:pt x="189052" y="174689"/>
                    <a:pt x="149801" y="226409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1611;p27">
              <a:extLst>
                <a:ext uri="{FF2B5EF4-FFF2-40B4-BE49-F238E27FC236}">
                  <a16:creationId xmlns:a16="http://schemas.microsoft.com/office/drawing/2014/main" xmlns="" id="{BF502788-F9AB-4C31-973F-CF2E85131297}"/>
                </a:ext>
              </a:extLst>
            </p:cNvPr>
            <p:cNvSpPr/>
            <p:nvPr/>
          </p:nvSpPr>
          <p:spPr>
            <a:xfrm>
              <a:off x="2890388" y="2682707"/>
              <a:ext cx="176857" cy="233853"/>
            </a:xfrm>
            <a:custGeom>
              <a:avLst/>
              <a:gdLst/>
              <a:ahLst/>
              <a:cxnLst/>
              <a:rect l="l" t="t" r="r" b="b"/>
              <a:pathLst>
                <a:path w="176857" h="233853" extrusionOk="0">
                  <a:moveTo>
                    <a:pt x="139301" y="16931"/>
                  </a:moveTo>
                  <a:cubicBezTo>
                    <a:pt x="154031" y="19217"/>
                    <a:pt x="170853" y="27122"/>
                    <a:pt x="173134" y="35219"/>
                  </a:cubicBezTo>
                  <a:cubicBezTo>
                    <a:pt x="179252" y="64308"/>
                    <a:pt x="177812" y="94483"/>
                    <a:pt x="168952" y="122849"/>
                  </a:cubicBezTo>
                  <a:cubicBezTo>
                    <a:pt x="156217" y="156663"/>
                    <a:pt x="141772" y="218099"/>
                    <a:pt x="134454" y="232196"/>
                  </a:cubicBezTo>
                  <a:cubicBezTo>
                    <a:pt x="96503" y="237510"/>
                    <a:pt x="57869" y="229967"/>
                    <a:pt x="24685" y="210764"/>
                  </a:cubicBezTo>
                  <a:cubicBezTo>
                    <a:pt x="24685" y="210764"/>
                    <a:pt x="21644" y="151995"/>
                    <a:pt x="21454" y="132564"/>
                  </a:cubicBezTo>
                  <a:cubicBezTo>
                    <a:pt x="-26065" y="91130"/>
                    <a:pt x="14516" y="39981"/>
                    <a:pt x="54717" y="357"/>
                  </a:cubicBezTo>
                  <a:cubicBezTo>
                    <a:pt x="59520" y="-119"/>
                    <a:pt x="64359" y="-119"/>
                    <a:pt x="69163" y="357"/>
                  </a:cubicBezTo>
                  <a:cubicBezTo>
                    <a:pt x="69163" y="357"/>
                    <a:pt x="33333" y="42743"/>
                    <a:pt x="58233" y="67032"/>
                  </a:cubicBezTo>
                  <a:cubicBezTo>
                    <a:pt x="111645" y="50554"/>
                    <a:pt x="122194" y="26551"/>
                    <a:pt x="139301" y="16931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1612;p27">
              <a:extLst>
                <a:ext uri="{FF2B5EF4-FFF2-40B4-BE49-F238E27FC236}">
                  <a16:creationId xmlns:a16="http://schemas.microsoft.com/office/drawing/2014/main" xmlns="" id="{C9E5415F-5B57-4897-B053-983F6A3D55F0}"/>
                </a:ext>
              </a:extLst>
            </p:cNvPr>
            <p:cNvSpPr/>
            <p:nvPr/>
          </p:nvSpPr>
          <p:spPr>
            <a:xfrm>
              <a:off x="2921860" y="2515790"/>
              <a:ext cx="130560" cy="160797"/>
            </a:xfrm>
            <a:custGeom>
              <a:avLst/>
              <a:gdLst/>
              <a:ahLst/>
              <a:cxnLst/>
              <a:rect l="l" t="t" r="r" b="b"/>
              <a:pathLst>
                <a:path w="130560" h="160797" extrusionOk="0">
                  <a:moveTo>
                    <a:pt x="2717" y="57260"/>
                  </a:moveTo>
                  <a:lnTo>
                    <a:pt x="2717" y="57260"/>
                  </a:lnTo>
                  <a:cubicBezTo>
                    <a:pt x="8039" y="23542"/>
                    <a:pt x="32369" y="-1890"/>
                    <a:pt x="67058" y="110"/>
                  </a:cubicBezTo>
                  <a:cubicBezTo>
                    <a:pt x="103762" y="1787"/>
                    <a:pt x="132161" y="32962"/>
                    <a:pt x="130490" y="69748"/>
                  </a:cubicBezTo>
                  <a:cubicBezTo>
                    <a:pt x="129521" y="91084"/>
                    <a:pt x="118410" y="110667"/>
                    <a:pt x="100606" y="122411"/>
                  </a:cubicBezTo>
                  <a:cubicBezTo>
                    <a:pt x="99408" y="127526"/>
                    <a:pt x="97622" y="132479"/>
                    <a:pt x="95284" y="137175"/>
                  </a:cubicBezTo>
                  <a:cubicBezTo>
                    <a:pt x="82929" y="151463"/>
                    <a:pt x="50331" y="160607"/>
                    <a:pt x="39497" y="160797"/>
                  </a:cubicBezTo>
                  <a:cubicBezTo>
                    <a:pt x="29993" y="160797"/>
                    <a:pt x="22200" y="152129"/>
                    <a:pt x="13457" y="137651"/>
                  </a:cubicBezTo>
                  <a:cubicBezTo>
                    <a:pt x="-4791" y="107457"/>
                    <a:pt x="-134" y="74024"/>
                    <a:pt x="2717" y="57260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1613;p27">
              <a:extLst>
                <a:ext uri="{FF2B5EF4-FFF2-40B4-BE49-F238E27FC236}">
                  <a16:creationId xmlns:a16="http://schemas.microsoft.com/office/drawing/2014/main" xmlns="" id="{558201EE-48D7-4CA0-893C-0232FBB4177B}"/>
                </a:ext>
              </a:extLst>
            </p:cNvPr>
            <p:cNvSpPr/>
            <p:nvPr/>
          </p:nvSpPr>
          <p:spPr>
            <a:xfrm>
              <a:off x="2927048" y="2514816"/>
              <a:ext cx="130747" cy="123290"/>
            </a:xfrm>
            <a:custGeom>
              <a:avLst/>
              <a:gdLst/>
              <a:ahLst/>
              <a:cxnLst/>
              <a:rect l="l" t="t" r="r" b="b"/>
              <a:pathLst>
                <a:path w="130747" h="123290" extrusionOk="0">
                  <a:moveTo>
                    <a:pt x="72609" y="1657"/>
                  </a:moveTo>
                  <a:cubicBezTo>
                    <a:pt x="97034" y="6514"/>
                    <a:pt x="116992" y="13372"/>
                    <a:pt x="123644" y="37280"/>
                  </a:cubicBezTo>
                  <a:cubicBezTo>
                    <a:pt x="128206" y="53853"/>
                    <a:pt x="134098" y="84905"/>
                    <a:pt x="128396" y="98526"/>
                  </a:cubicBezTo>
                  <a:lnTo>
                    <a:pt x="124975" y="108051"/>
                  </a:lnTo>
                  <a:lnTo>
                    <a:pt x="95418" y="123291"/>
                  </a:lnTo>
                  <a:cubicBezTo>
                    <a:pt x="95418" y="123291"/>
                    <a:pt x="81637" y="111765"/>
                    <a:pt x="85914" y="78047"/>
                  </a:cubicBezTo>
                  <a:cubicBezTo>
                    <a:pt x="85678" y="73494"/>
                    <a:pt x="84234" y="69094"/>
                    <a:pt x="81733" y="65283"/>
                  </a:cubicBezTo>
                  <a:cubicBezTo>
                    <a:pt x="79886" y="62102"/>
                    <a:pt x="78510" y="58673"/>
                    <a:pt x="77646" y="55092"/>
                  </a:cubicBezTo>
                  <a:cubicBezTo>
                    <a:pt x="74170" y="46024"/>
                    <a:pt x="67371" y="38633"/>
                    <a:pt x="58638" y="34423"/>
                  </a:cubicBezTo>
                  <a:cubicBezTo>
                    <a:pt x="36685" y="22040"/>
                    <a:pt x="4562" y="32708"/>
                    <a:pt x="0" y="37185"/>
                  </a:cubicBezTo>
                  <a:cubicBezTo>
                    <a:pt x="12785" y="9638"/>
                    <a:pt x="43070" y="-5182"/>
                    <a:pt x="72609" y="1657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1614;p27">
              <a:extLst>
                <a:ext uri="{FF2B5EF4-FFF2-40B4-BE49-F238E27FC236}">
                  <a16:creationId xmlns:a16="http://schemas.microsoft.com/office/drawing/2014/main" xmlns="" id="{1957FE8D-0D7D-4840-B9C0-4449EE920BA4}"/>
                </a:ext>
              </a:extLst>
            </p:cNvPr>
            <p:cNvSpPr/>
            <p:nvPr/>
          </p:nvSpPr>
          <p:spPr>
            <a:xfrm>
              <a:off x="2770258" y="3324285"/>
              <a:ext cx="102779" cy="78901"/>
            </a:xfrm>
            <a:custGeom>
              <a:avLst/>
              <a:gdLst/>
              <a:ahLst/>
              <a:cxnLst/>
              <a:rect l="l" t="t" r="r" b="b"/>
              <a:pathLst>
                <a:path w="102779" h="78901" extrusionOk="0">
                  <a:moveTo>
                    <a:pt x="95300" y="3"/>
                  </a:moveTo>
                  <a:cubicBezTo>
                    <a:pt x="82945" y="10099"/>
                    <a:pt x="63843" y="3146"/>
                    <a:pt x="62892" y="4003"/>
                  </a:cubicBezTo>
                  <a:cubicBezTo>
                    <a:pt x="48523" y="16481"/>
                    <a:pt x="33449" y="28120"/>
                    <a:pt x="17749" y="38864"/>
                  </a:cubicBezTo>
                  <a:cubicBezTo>
                    <a:pt x="10051" y="44961"/>
                    <a:pt x="-1924" y="53057"/>
                    <a:pt x="262" y="64677"/>
                  </a:cubicBezTo>
                  <a:cubicBezTo>
                    <a:pt x="4064" y="85537"/>
                    <a:pt x="37327" y="79060"/>
                    <a:pt x="49872" y="72678"/>
                  </a:cubicBezTo>
                  <a:cubicBezTo>
                    <a:pt x="62417" y="66297"/>
                    <a:pt x="72681" y="55819"/>
                    <a:pt x="84561" y="48389"/>
                  </a:cubicBezTo>
                  <a:cubicBezTo>
                    <a:pt x="93019" y="43151"/>
                    <a:pt x="101383" y="40389"/>
                    <a:pt x="102713" y="29339"/>
                  </a:cubicBezTo>
                  <a:cubicBezTo>
                    <a:pt x="103473" y="22958"/>
                    <a:pt x="97486" y="-283"/>
                    <a:pt x="95300" y="3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1615;p27">
              <a:extLst>
                <a:ext uri="{FF2B5EF4-FFF2-40B4-BE49-F238E27FC236}">
                  <a16:creationId xmlns:a16="http://schemas.microsoft.com/office/drawing/2014/main" xmlns="" id="{5D88D8D0-8E99-4C84-B4CF-D07C92093D25}"/>
                </a:ext>
              </a:extLst>
            </p:cNvPr>
            <p:cNvSpPr/>
            <p:nvPr/>
          </p:nvSpPr>
          <p:spPr>
            <a:xfrm>
              <a:off x="2770711" y="3349338"/>
              <a:ext cx="102274" cy="53559"/>
            </a:xfrm>
            <a:custGeom>
              <a:avLst/>
              <a:gdLst/>
              <a:ahLst/>
              <a:cxnLst/>
              <a:rect l="l" t="t" r="r" b="b"/>
              <a:pathLst>
                <a:path w="102274" h="53559" extrusionOk="0">
                  <a:moveTo>
                    <a:pt x="102071" y="0"/>
                  </a:moveTo>
                  <a:cubicBezTo>
                    <a:pt x="100455" y="10287"/>
                    <a:pt x="92567" y="13145"/>
                    <a:pt x="83823" y="18383"/>
                  </a:cubicBezTo>
                  <a:cubicBezTo>
                    <a:pt x="71754" y="25908"/>
                    <a:pt x="61109" y="36671"/>
                    <a:pt x="48564" y="43053"/>
                  </a:cubicBezTo>
                  <a:cubicBezTo>
                    <a:pt x="36019" y="49435"/>
                    <a:pt x="8078" y="54769"/>
                    <a:pt x="0" y="39910"/>
                  </a:cubicBezTo>
                  <a:cubicBezTo>
                    <a:pt x="4372" y="60008"/>
                    <a:pt x="37065" y="53721"/>
                    <a:pt x="49420" y="47339"/>
                  </a:cubicBezTo>
                  <a:cubicBezTo>
                    <a:pt x="61775" y="40958"/>
                    <a:pt x="72229" y="30480"/>
                    <a:pt x="84109" y="23051"/>
                  </a:cubicBezTo>
                  <a:cubicBezTo>
                    <a:pt x="92567" y="17812"/>
                    <a:pt x="100930" y="15050"/>
                    <a:pt x="102261" y="4001"/>
                  </a:cubicBezTo>
                  <a:cubicBezTo>
                    <a:pt x="102304" y="2667"/>
                    <a:pt x="102241" y="1324"/>
                    <a:pt x="102071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1616;p27">
              <a:extLst>
                <a:ext uri="{FF2B5EF4-FFF2-40B4-BE49-F238E27FC236}">
                  <a16:creationId xmlns:a16="http://schemas.microsoft.com/office/drawing/2014/main" xmlns="" id="{EA36E64E-B530-4D4A-A0DC-7313C32CB3D3}"/>
                </a:ext>
              </a:extLst>
            </p:cNvPr>
            <p:cNvSpPr/>
            <p:nvPr/>
          </p:nvSpPr>
          <p:spPr>
            <a:xfrm>
              <a:off x="2718772" y="3290474"/>
              <a:ext cx="94135" cy="73100"/>
            </a:xfrm>
            <a:custGeom>
              <a:avLst/>
              <a:gdLst/>
              <a:ahLst/>
              <a:cxnLst/>
              <a:rect l="l" t="t" r="r" b="b"/>
              <a:pathLst>
                <a:path w="94135" h="73100" extrusionOk="0">
                  <a:moveTo>
                    <a:pt x="86722" y="0"/>
                  </a:moveTo>
                  <a:cubicBezTo>
                    <a:pt x="75413" y="9525"/>
                    <a:pt x="58211" y="4096"/>
                    <a:pt x="57546" y="4953"/>
                  </a:cubicBezTo>
                  <a:cubicBezTo>
                    <a:pt x="44378" y="16202"/>
                    <a:pt x="30609" y="26727"/>
                    <a:pt x="16299" y="36481"/>
                  </a:cubicBezTo>
                  <a:cubicBezTo>
                    <a:pt x="9266" y="42005"/>
                    <a:pt x="-1758" y="49435"/>
                    <a:pt x="238" y="60103"/>
                  </a:cubicBezTo>
                  <a:cubicBezTo>
                    <a:pt x="3849" y="79153"/>
                    <a:pt x="34261" y="73247"/>
                    <a:pt x="45761" y="67437"/>
                  </a:cubicBezTo>
                  <a:cubicBezTo>
                    <a:pt x="57260" y="61627"/>
                    <a:pt x="66669" y="51911"/>
                    <a:pt x="77504" y="45148"/>
                  </a:cubicBezTo>
                  <a:cubicBezTo>
                    <a:pt x="85297" y="40386"/>
                    <a:pt x="92900" y="37814"/>
                    <a:pt x="94135" y="28004"/>
                  </a:cubicBezTo>
                  <a:cubicBezTo>
                    <a:pt x="93742" y="18240"/>
                    <a:pt x="91212" y="8677"/>
                    <a:pt x="86722" y="0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1617;p27">
              <a:extLst>
                <a:ext uri="{FF2B5EF4-FFF2-40B4-BE49-F238E27FC236}">
                  <a16:creationId xmlns:a16="http://schemas.microsoft.com/office/drawing/2014/main" xmlns="" id="{7980AF7C-AFEF-4BC6-A9EA-6FEEDDD95F92}"/>
                </a:ext>
              </a:extLst>
            </p:cNvPr>
            <p:cNvSpPr/>
            <p:nvPr/>
          </p:nvSpPr>
          <p:spPr>
            <a:xfrm>
              <a:off x="2719200" y="3314572"/>
              <a:ext cx="93731" cy="48987"/>
            </a:xfrm>
            <a:custGeom>
              <a:avLst/>
              <a:gdLst/>
              <a:ahLst/>
              <a:cxnLst/>
              <a:rect l="l" t="t" r="r" b="b"/>
              <a:pathLst>
                <a:path w="93731" h="48987" extrusionOk="0">
                  <a:moveTo>
                    <a:pt x="93517" y="0"/>
                  </a:moveTo>
                  <a:cubicBezTo>
                    <a:pt x="91997" y="9525"/>
                    <a:pt x="84014" y="12002"/>
                    <a:pt x="76791" y="16764"/>
                  </a:cubicBezTo>
                  <a:cubicBezTo>
                    <a:pt x="65766" y="23622"/>
                    <a:pt x="55977" y="33528"/>
                    <a:pt x="44573" y="39434"/>
                  </a:cubicBezTo>
                  <a:cubicBezTo>
                    <a:pt x="33168" y="45339"/>
                    <a:pt x="7413" y="50102"/>
                    <a:pt x="0" y="36481"/>
                  </a:cubicBezTo>
                  <a:cubicBezTo>
                    <a:pt x="4087" y="54864"/>
                    <a:pt x="33929" y="49149"/>
                    <a:pt x="45333" y="43339"/>
                  </a:cubicBezTo>
                  <a:cubicBezTo>
                    <a:pt x="56738" y="37529"/>
                    <a:pt x="66241" y="27813"/>
                    <a:pt x="77076" y="21050"/>
                  </a:cubicBezTo>
                  <a:cubicBezTo>
                    <a:pt x="84869" y="16288"/>
                    <a:pt x="92472" y="13716"/>
                    <a:pt x="93707" y="3905"/>
                  </a:cubicBezTo>
                  <a:cubicBezTo>
                    <a:pt x="93771" y="2600"/>
                    <a:pt x="93707" y="1296"/>
                    <a:pt x="93517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1618;p27">
              <a:extLst>
                <a:ext uri="{FF2B5EF4-FFF2-40B4-BE49-F238E27FC236}">
                  <a16:creationId xmlns:a16="http://schemas.microsoft.com/office/drawing/2014/main" xmlns="" id="{FCC66319-5456-4E86-A760-456578D3A09B}"/>
                </a:ext>
              </a:extLst>
            </p:cNvPr>
            <p:cNvSpPr/>
            <p:nvPr/>
          </p:nvSpPr>
          <p:spPr>
            <a:xfrm>
              <a:off x="2753699" y="2913665"/>
              <a:ext cx="223980" cy="387148"/>
            </a:xfrm>
            <a:custGeom>
              <a:avLst/>
              <a:gdLst/>
              <a:ahLst/>
              <a:cxnLst/>
              <a:rect l="l" t="t" r="r" b="b"/>
              <a:pathLst>
                <a:path w="223980" h="387148" extrusionOk="0">
                  <a:moveTo>
                    <a:pt x="222484" y="14288"/>
                  </a:moveTo>
                  <a:cubicBezTo>
                    <a:pt x="189070" y="18698"/>
                    <a:pt x="155091" y="13754"/>
                    <a:pt x="124310" y="0"/>
                  </a:cubicBezTo>
                  <a:cubicBezTo>
                    <a:pt x="124310" y="10478"/>
                    <a:pt x="125355" y="19717"/>
                    <a:pt x="125355" y="19717"/>
                  </a:cubicBezTo>
                  <a:cubicBezTo>
                    <a:pt x="85439" y="48292"/>
                    <a:pt x="5227" y="95917"/>
                    <a:pt x="0" y="128683"/>
                  </a:cubicBezTo>
                  <a:cubicBezTo>
                    <a:pt x="5227" y="232601"/>
                    <a:pt x="21003" y="381000"/>
                    <a:pt x="25470" y="383096"/>
                  </a:cubicBezTo>
                  <a:cubicBezTo>
                    <a:pt x="38015" y="389096"/>
                    <a:pt x="46759" y="388144"/>
                    <a:pt x="52651" y="382143"/>
                  </a:cubicBezTo>
                  <a:cubicBezTo>
                    <a:pt x="52651" y="382143"/>
                    <a:pt x="77836" y="294132"/>
                    <a:pt x="70518" y="164973"/>
                  </a:cubicBezTo>
                  <a:cubicBezTo>
                    <a:pt x="70518" y="164973"/>
                    <a:pt x="210414" y="102870"/>
                    <a:pt x="219537" y="68961"/>
                  </a:cubicBezTo>
                  <a:cubicBezTo>
                    <a:pt x="223607" y="55254"/>
                    <a:pt x="224900" y="40881"/>
                    <a:pt x="223339" y="26670"/>
                  </a:cubicBezTo>
                  <a:cubicBezTo>
                    <a:pt x="223244" y="22574"/>
                    <a:pt x="222959" y="18383"/>
                    <a:pt x="222484" y="14288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1619;p27">
              <a:extLst>
                <a:ext uri="{FF2B5EF4-FFF2-40B4-BE49-F238E27FC236}">
                  <a16:creationId xmlns:a16="http://schemas.microsoft.com/office/drawing/2014/main" xmlns="" id="{619D3246-6570-43A4-90B7-528C5B9FEBE5}"/>
                </a:ext>
              </a:extLst>
            </p:cNvPr>
            <p:cNvSpPr/>
            <p:nvPr/>
          </p:nvSpPr>
          <p:spPr>
            <a:xfrm>
              <a:off x="2814713" y="2914427"/>
              <a:ext cx="222989" cy="419220"/>
            </a:xfrm>
            <a:custGeom>
              <a:avLst/>
              <a:gdLst/>
              <a:ahLst/>
              <a:cxnLst/>
              <a:rect l="l" t="t" r="r" b="b"/>
              <a:pathLst>
                <a:path w="222989" h="419220" extrusionOk="0">
                  <a:moveTo>
                    <a:pt x="207943" y="0"/>
                  </a:moveTo>
                  <a:cubicBezTo>
                    <a:pt x="181465" y="11887"/>
                    <a:pt x="152119" y="15821"/>
                    <a:pt x="123454" y="11334"/>
                  </a:cubicBezTo>
                  <a:cubicBezTo>
                    <a:pt x="123454" y="25241"/>
                    <a:pt x="125450" y="51340"/>
                    <a:pt x="125450" y="51340"/>
                  </a:cubicBezTo>
                  <a:cubicBezTo>
                    <a:pt x="85534" y="79915"/>
                    <a:pt x="5227" y="127540"/>
                    <a:pt x="0" y="160210"/>
                  </a:cubicBezTo>
                  <a:cubicBezTo>
                    <a:pt x="5227" y="264128"/>
                    <a:pt x="14921" y="414623"/>
                    <a:pt x="19008" y="416528"/>
                  </a:cubicBezTo>
                  <a:cubicBezTo>
                    <a:pt x="30005" y="421205"/>
                    <a:pt x="42648" y="419719"/>
                    <a:pt x="52271" y="412623"/>
                  </a:cubicBezTo>
                  <a:cubicBezTo>
                    <a:pt x="52271" y="412623"/>
                    <a:pt x="77456" y="325755"/>
                    <a:pt x="70138" y="196596"/>
                  </a:cubicBezTo>
                  <a:cubicBezTo>
                    <a:pt x="70138" y="194119"/>
                    <a:pt x="189981" y="134969"/>
                    <a:pt x="205187" y="119348"/>
                  </a:cubicBezTo>
                  <a:cubicBezTo>
                    <a:pt x="220393" y="103727"/>
                    <a:pt x="223339" y="80486"/>
                    <a:pt x="222959" y="58293"/>
                  </a:cubicBezTo>
                  <a:cubicBezTo>
                    <a:pt x="221907" y="38052"/>
                    <a:pt x="216800" y="18221"/>
                    <a:pt x="207943" y="0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1620;p27">
              <a:extLst>
                <a:ext uri="{FF2B5EF4-FFF2-40B4-BE49-F238E27FC236}">
                  <a16:creationId xmlns:a16="http://schemas.microsoft.com/office/drawing/2014/main" xmlns="" id="{83563094-C7B6-4F39-A69C-8B891538F687}"/>
                </a:ext>
              </a:extLst>
            </p:cNvPr>
            <p:cNvSpPr/>
            <p:nvPr/>
          </p:nvSpPr>
          <p:spPr>
            <a:xfrm>
              <a:off x="2731717" y="2888138"/>
              <a:ext cx="333476" cy="307358"/>
            </a:xfrm>
            <a:custGeom>
              <a:avLst/>
              <a:gdLst/>
              <a:ahLst/>
              <a:cxnLst/>
              <a:rect l="l" t="t" r="r" b="b"/>
              <a:pathLst>
                <a:path w="333476" h="307358" extrusionOk="0">
                  <a:moveTo>
                    <a:pt x="320305" y="48292"/>
                  </a:moveTo>
                  <a:cubicBezTo>
                    <a:pt x="320305" y="48292"/>
                    <a:pt x="364593" y="126968"/>
                    <a:pt x="290749" y="167449"/>
                  </a:cubicBezTo>
                  <a:cubicBezTo>
                    <a:pt x="212818" y="210121"/>
                    <a:pt x="165299" y="220123"/>
                    <a:pt x="165299" y="220123"/>
                  </a:cubicBezTo>
                  <a:lnTo>
                    <a:pt x="153609" y="222885"/>
                  </a:lnTo>
                  <a:cubicBezTo>
                    <a:pt x="157270" y="250003"/>
                    <a:pt x="157270" y="277492"/>
                    <a:pt x="153609" y="304609"/>
                  </a:cubicBezTo>
                  <a:cubicBezTo>
                    <a:pt x="153609" y="304609"/>
                    <a:pt x="98012" y="323659"/>
                    <a:pt x="27114" y="261461"/>
                  </a:cubicBezTo>
                  <a:lnTo>
                    <a:pt x="3544" y="185261"/>
                  </a:lnTo>
                  <a:lnTo>
                    <a:pt x="788" y="165545"/>
                  </a:lnTo>
                  <a:cubicBezTo>
                    <a:pt x="-1935" y="151667"/>
                    <a:pt x="2495" y="137350"/>
                    <a:pt x="12573" y="127445"/>
                  </a:cubicBezTo>
                  <a:cubicBezTo>
                    <a:pt x="29585" y="112014"/>
                    <a:pt x="83566" y="72390"/>
                    <a:pt x="117114" y="49721"/>
                  </a:cubicBezTo>
                  <a:cubicBezTo>
                    <a:pt x="150663" y="27051"/>
                    <a:pt x="177463" y="5429"/>
                    <a:pt x="177463" y="5429"/>
                  </a:cubicBezTo>
                  <a:lnTo>
                    <a:pt x="183261" y="0"/>
                  </a:lnTo>
                  <a:cubicBezTo>
                    <a:pt x="183261" y="0"/>
                    <a:pt x="223082" y="31718"/>
                    <a:pt x="295786" y="21050"/>
                  </a:cubicBezTo>
                  <a:cubicBezTo>
                    <a:pt x="305324" y="28794"/>
                    <a:pt x="313597" y="37986"/>
                    <a:pt x="320305" y="48292"/>
                  </a:cubicBezTo>
                  <a:close/>
                </a:path>
              </a:pathLst>
            </a:custGeom>
            <a:solidFill>
              <a:srgbClr val="00B5D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1621;p27">
              <a:extLst>
                <a:ext uri="{FF2B5EF4-FFF2-40B4-BE49-F238E27FC236}">
                  <a16:creationId xmlns:a16="http://schemas.microsoft.com/office/drawing/2014/main" xmlns="" id="{041C6E1F-DE88-4CF4-8B27-00F3AE094148}"/>
                </a:ext>
              </a:extLst>
            </p:cNvPr>
            <p:cNvSpPr/>
            <p:nvPr/>
          </p:nvSpPr>
          <p:spPr>
            <a:xfrm>
              <a:off x="2999836" y="2706202"/>
              <a:ext cx="116284" cy="406848"/>
            </a:xfrm>
            <a:custGeom>
              <a:avLst/>
              <a:gdLst/>
              <a:ahLst/>
              <a:cxnLst/>
              <a:rect l="l" t="t" r="r" b="b"/>
              <a:pathLst>
                <a:path w="116284" h="406848" extrusionOk="0">
                  <a:moveTo>
                    <a:pt x="8279" y="347003"/>
                  </a:moveTo>
                  <a:cubicBezTo>
                    <a:pt x="15045" y="340870"/>
                    <a:pt x="22221" y="335202"/>
                    <a:pt x="29758" y="330049"/>
                  </a:cubicBezTo>
                  <a:cubicBezTo>
                    <a:pt x="37682" y="326020"/>
                    <a:pt x="44955" y="320819"/>
                    <a:pt x="51331" y="314619"/>
                  </a:cubicBezTo>
                  <a:cubicBezTo>
                    <a:pt x="58174" y="307761"/>
                    <a:pt x="68153" y="279186"/>
                    <a:pt x="73475" y="251373"/>
                  </a:cubicBezTo>
                  <a:cubicBezTo>
                    <a:pt x="78266" y="220207"/>
                    <a:pt x="77720" y="188441"/>
                    <a:pt x="71860" y="157456"/>
                  </a:cubicBezTo>
                  <a:cubicBezTo>
                    <a:pt x="62686" y="120423"/>
                    <a:pt x="50251" y="84276"/>
                    <a:pt x="34700" y="49443"/>
                  </a:cubicBezTo>
                  <a:cubicBezTo>
                    <a:pt x="25196" y="28583"/>
                    <a:pt x="30423" y="15819"/>
                    <a:pt x="39452" y="6580"/>
                  </a:cubicBezTo>
                  <a:cubicBezTo>
                    <a:pt x="50001" y="-4278"/>
                    <a:pt x="61025" y="-3993"/>
                    <a:pt x="73570" y="25154"/>
                  </a:cubicBezTo>
                  <a:cubicBezTo>
                    <a:pt x="91364" y="65864"/>
                    <a:pt x="104534" y="108459"/>
                    <a:pt x="112821" y="152122"/>
                  </a:cubicBezTo>
                  <a:cubicBezTo>
                    <a:pt x="117848" y="183869"/>
                    <a:pt x="117402" y="216254"/>
                    <a:pt x="111490" y="247848"/>
                  </a:cubicBezTo>
                  <a:cubicBezTo>
                    <a:pt x="106282" y="275538"/>
                    <a:pt x="97767" y="302503"/>
                    <a:pt x="86115" y="328144"/>
                  </a:cubicBezTo>
                  <a:cubicBezTo>
                    <a:pt x="82884" y="335669"/>
                    <a:pt x="82314" y="342051"/>
                    <a:pt x="77847" y="356719"/>
                  </a:cubicBezTo>
                  <a:cubicBezTo>
                    <a:pt x="73538" y="371788"/>
                    <a:pt x="65683" y="385608"/>
                    <a:pt x="54943" y="397010"/>
                  </a:cubicBezTo>
                  <a:cubicBezTo>
                    <a:pt x="45439" y="405963"/>
                    <a:pt x="40402" y="407678"/>
                    <a:pt x="37741" y="406535"/>
                  </a:cubicBezTo>
                  <a:cubicBezTo>
                    <a:pt x="35080" y="405392"/>
                    <a:pt x="34605" y="401677"/>
                    <a:pt x="38501" y="397010"/>
                  </a:cubicBezTo>
                  <a:cubicBezTo>
                    <a:pt x="45267" y="390181"/>
                    <a:pt x="50741" y="382180"/>
                    <a:pt x="54658" y="373388"/>
                  </a:cubicBezTo>
                  <a:cubicBezTo>
                    <a:pt x="54658" y="373388"/>
                    <a:pt x="46294" y="384532"/>
                    <a:pt x="40877" y="390247"/>
                  </a:cubicBezTo>
                  <a:cubicBezTo>
                    <a:pt x="36077" y="395448"/>
                    <a:pt x="30612" y="400001"/>
                    <a:pt x="24626" y="403773"/>
                  </a:cubicBezTo>
                  <a:cubicBezTo>
                    <a:pt x="18829" y="407202"/>
                    <a:pt x="9610" y="403106"/>
                    <a:pt x="13411" y="398343"/>
                  </a:cubicBezTo>
                  <a:cubicBezTo>
                    <a:pt x="17213" y="393581"/>
                    <a:pt x="21490" y="391009"/>
                    <a:pt x="29283" y="382246"/>
                  </a:cubicBezTo>
                  <a:cubicBezTo>
                    <a:pt x="33505" y="377636"/>
                    <a:pt x="37144" y="372512"/>
                    <a:pt x="40117" y="367006"/>
                  </a:cubicBezTo>
                  <a:cubicBezTo>
                    <a:pt x="34526" y="372540"/>
                    <a:pt x="28521" y="377636"/>
                    <a:pt x="22155" y="382246"/>
                  </a:cubicBezTo>
                  <a:cubicBezTo>
                    <a:pt x="17168" y="386199"/>
                    <a:pt x="11176" y="388675"/>
                    <a:pt x="4858" y="389390"/>
                  </a:cubicBezTo>
                  <a:cubicBezTo>
                    <a:pt x="1627" y="389390"/>
                    <a:pt x="-2935" y="385580"/>
                    <a:pt x="2577" y="380341"/>
                  </a:cubicBezTo>
                  <a:cubicBezTo>
                    <a:pt x="10475" y="374912"/>
                    <a:pt x="17659" y="368511"/>
                    <a:pt x="23961" y="361291"/>
                  </a:cubicBezTo>
                  <a:cubicBezTo>
                    <a:pt x="29853" y="353671"/>
                    <a:pt x="32989" y="347575"/>
                    <a:pt x="31088" y="347670"/>
                  </a:cubicBezTo>
                  <a:cubicBezTo>
                    <a:pt x="29188" y="347766"/>
                    <a:pt x="25956" y="352433"/>
                    <a:pt x="18353" y="355957"/>
                  </a:cubicBezTo>
                  <a:cubicBezTo>
                    <a:pt x="10750" y="359481"/>
                    <a:pt x="2007" y="358338"/>
                    <a:pt x="486" y="354052"/>
                  </a:cubicBezTo>
                  <a:cubicBezTo>
                    <a:pt x="-1034" y="349766"/>
                    <a:pt x="1342" y="351576"/>
                    <a:pt x="8279" y="347003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1622;p27">
              <a:extLst>
                <a:ext uri="{FF2B5EF4-FFF2-40B4-BE49-F238E27FC236}">
                  <a16:creationId xmlns:a16="http://schemas.microsoft.com/office/drawing/2014/main" xmlns="" id="{519A022A-A468-4B62-8646-4CA7B952525C}"/>
                </a:ext>
              </a:extLst>
            </p:cNvPr>
            <p:cNvSpPr/>
            <p:nvPr/>
          </p:nvSpPr>
          <p:spPr>
            <a:xfrm>
              <a:off x="3022743" y="2701064"/>
              <a:ext cx="69955" cy="89236"/>
            </a:xfrm>
            <a:custGeom>
              <a:avLst/>
              <a:gdLst/>
              <a:ahLst/>
              <a:cxnLst/>
              <a:rect l="l" t="t" r="r" b="b"/>
              <a:pathLst>
                <a:path w="69955" h="89236" extrusionOk="0">
                  <a:moveTo>
                    <a:pt x="69956" y="69535"/>
                  </a:moveTo>
                  <a:cubicBezTo>
                    <a:pt x="69956" y="69535"/>
                    <a:pt x="43060" y="93443"/>
                    <a:pt x="12933" y="88585"/>
                  </a:cubicBezTo>
                  <a:lnTo>
                    <a:pt x="1338" y="38484"/>
                  </a:lnTo>
                  <a:cubicBezTo>
                    <a:pt x="1338" y="38484"/>
                    <a:pt x="-6550" y="12099"/>
                    <a:pt x="15974" y="2098"/>
                  </a:cubicBezTo>
                  <a:cubicBezTo>
                    <a:pt x="38498" y="-7903"/>
                    <a:pt x="60167" y="18386"/>
                    <a:pt x="69956" y="69535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1623;p27">
              <a:extLst>
                <a:ext uri="{FF2B5EF4-FFF2-40B4-BE49-F238E27FC236}">
                  <a16:creationId xmlns:a16="http://schemas.microsoft.com/office/drawing/2014/main" xmlns="" id="{BB53769E-025A-4520-A774-25CAB51244E5}"/>
                </a:ext>
              </a:extLst>
            </p:cNvPr>
            <p:cNvSpPr/>
            <p:nvPr/>
          </p:nvSpPr>
          <p:spPr>
            <a:xfrm>
              <a:off x="2885136" y="2682643"/>
              <a:ext cx="59968" cy="63096"/>
            </a:xfrm>
            <a:custGeom>
              <a:avLst/>
              <a:gdLst/>
              <a:ahLst/>
              <a:cxnLst/>
              <a:rect l="l" t="t" r="r" b="b"/>
              <a:pathLst>
                <a:path w="59968" h="63096" extrusionOk="0">
                  <a:moveTo>
                    <a:pt x="59969" y="422"/>
                  </a:moveTo>
                  <a:cubicBezTo>
                    <a:pt x="59969" y="422"/>
                    <a:pt x="30887" y="-8532"/>
                    <a:pt x="0" y="56048"/>
                  </a:cubicBezTo>
                  <a:lnTo>
                    <a:pt x="11500" y="63096"/>
                  </a:lnTo>
                  <a:cubicBezTo>
                    <a:pt x="25902" y="40903"/>
                    <a:pt x="42113" y="19939"/>
                    <a:pt x="59969" y="422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1624;p27">
              <a:extLst>
                <a:ext uri="{FF2B5EF4-FFF2-40B4-BE49-F238E27FC236}">
                  <a16:creationId xmlns:a16="http://schemas.microsoft.com/office/drawing/2014/main" xmlns="" id="{87BFEC3A-8E6E-44E1-841D-2D877E76CE35}"/>
                </a:ext>
              </a:extLst>
            </p:cNvPr>
            <p:cNvSpPr/>
            <p:nvPr/>
          </p:nvSpPr>
          <p:spPr>
            <a:xfrm>
              <a:off x="4136405" y="305709"/>
              <a:ext cx="1608303" cy="2009690"/>
            </a:xfrm>
            <a:custGeom>
              <a:avLst/>
              <a:gdLst/>
              <a:ahLst/>
              <a:cxnLst/>
              <a:rect l="l" t="t" r="r" b="b"/>
              <a:pathLst>
                <a:path w="1608303" h="2009690" extrusionOk="0">
                  <a:moveTo>
                    <a:pt x="1566509" y="879931"/>
                  </a:moveTo>
                  <a:lnTo>
                    <a:pt x="54267" y="4869"/>
                  </a:lnTo>
                  <a:cubicBezTo>
                    <a:pt x="46749" y="-388"/>
                    <a:pt x="37093" y="-1464"/>
                    <a:pt x="28606" y="2011"/>
                  </a:cubicBezTo>
                  <a:lnTo>
                    <a:pt x="28606" y="2011"/>
                  </a:lnTo>
                  <a:cubicBezTo>
                    <a:pt x="27970" y="2304"/>
                    <a:pt x="27371" y="2654"/>
                    <a:pt x="26801" y="3059"/>
                  </a:cubicBezTo>
                  <a:lnTo>
                    <a:pt x="0" y="18966"/>
                  </a:lnTo>
                  <a:lnTo>
                    <a:pt x="12925" y="42302"/>
                  </a:lnTo>
                  <a:lnTo>
                    <a:pt x="12925" y="1035093"/>
                  </a:lnTo>
                  <a:cubicBezTo>
                    <a:pt x="12925" y="1065573"/>
                    <a:pt x="31458" y="1101006"/>
                    <a:pt x="54267" y="1114150"/>
                  </a:cubicBezTo>
                  <a:lnTo>
                    <a:pt x="1557195" y="1983783"/>
                  </a:lnTo>
                  <a:lnTo>
                    <a:pt x="1561282" y="2009691"/>
                  </a:lnTo>
                  <a:lnTo>
                    <a:pt x="1591884" y="1992070"/>
                  </a:lnTo>
                  <a:cubicBezTo>
                    <a:pt x="1593367" y="1991412"/>
                    <a:pt x="1594773" y="1990574"/>
                    <a:pt x="1596066" y="1989593"/>
                  </a:cubicBezTo>
                  <a:lnTo>
                    <a:pt x="1596066" y="1989593"/>
                  </a:lnTo>
                  <a:cubicBezTo>
                    <a:pt x="1604800" y="1981363"/>
                    <a:pt x="1609248" y="1969552"/>
                    <a:pt x="1608136" y="1957589"/>
                  </a:cubicBezTo>
                  <a:lnTo>
                    <a:pt x="1608136" y="958988"/>
                  </a:lnTo>
                  <a:cubicBezTo>
                    <a:pt x="1607851" y="928508"/>
                    <a:pt x="1589793" y="893075"/>
                    <a:pt x="1566509" y="879931"/>
                  </a:cubicBezTo>
                  <a:close/>
                </a:path>
              </a:pathLst>
            </a:custGeom>
            <a:solidFill>
              <a:srgbClr val="DADC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1625;p27">
              <a:extLst>
                <a:ext uri="{FF2B5EF4-FFF2-40B4-BE49-F238E27FC236}">
                  <a16:creationId xmlns:a16="http://schemas.microsoft.com/office/drawing/2014/main" xmlns="" id="{DA9F9480-7268-4D67-92A9-84DE27F8DBC1}"/>
                </a:ext>
              </a:extLst>
            </p:cNvPr>
            <p:cNvSpPr/>
            <p:nvPr/>
          </p:nvSpPr>
          <p:spPr>
            <a:xfrm>
              <a:off x="4119583" y="322825"/>
              <a:ext cx="1594925" cy="1994313"/>
            </a:xfrm>
            <a:custGeom>
              <a:avLst/>
              <a:gdLst/>
              <a:ahLst/>
              <a:cxnLst/>
              <a:rect l="l" t="t" r="r" b="b"/>
              <a:pathLst>
                <a:path w="1594925" h="1994313" extrusionOk="0">
                  <a:moveTo>
                    <a:pt x="1553584" y="1989336"/>
                  </a:moveTo>
                  <a:lnTo>
                    <a:pt x="41342" y="1114274"/>
                  </a:lnTo>
                  <a:cubicBezTo>
                    <a:pt x="18532" y="1101035"/>
                    <a:pt x="0" y="1065697"/>
                    <a:pt x="0" y="1035122"/>
                  </a:cubicBezTo>
                  <a:lnTo>
                    <a:pt x="0" y="36235"/>
                  </a:lnTo>
                  <a:cubicBezTo>
                    <a:pt x="0" y="5755"/>
                    <a:pt x="19008" y="-8247"/>
                    <a:pt x="41342" y="4993"/>
                  </a:cubicBezTo>
                  <a:lnTo>
                    <a:pt x="1553584" y="880055"/>
                  </a:lnTo>
                  <a:cubicBezTo>
                    <a:pt x="1576393" y="893199"/>
                    <a:pt x="1594925" y="928632"/>
                    <a:pt x="1594925" y="959112"/>
                  </a:cubicBezTo>
                  <a:lnTo>
                    <a:pt x="1594925" y="1957999"/>
                  </a:lnTo>
                  <a:cubicBezTo>
                    <a:pt x="1594925" y="1988479"/>
                    <a:pt x="1576393" y="2002576"/>
                    <a:pt x="1553584" y="1989336"/>
                  </a:cubicBezTo>
                  <a:close/>
                </a:path>
              </a:pathLst>
            </a:custGeom>
            <a:solidFill>
              <a:srgbClr val="F8F9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1626;p27">
              <a:extLst>
                <a:ext uri="{FF2B5EF4-FFF2-40B4-BE49-F238E27FC236}">
                  <a16:creationId xmlns:a16="http://schemas.microsoft.com/office/drawing/2014/main" xmlns="" id="{750DEC10-CA3B-4AF6-8EFB-19CB3060A37A}"/>
                </a:ext>
              </a:extLst>
            </p:cNvPr>
            <p:cNvSpPr/>
            <p:nvPr/>
          </p:nvSpPr>
          <p:spPr>
            <a:xfrm>
              <a:off x="4241517" y="588041"/>
              <a:ext cx="58543" cy="817911"/>
            </a:xfrm>
            <a:custGeom>
              <a:avLst/>
              <a:gdLst/>
              <a:ahLst/>
              <a:cxnLst/>
              <a:rect l="l" t="t" r="r" b="b"/>
              <a:pathLst>
                <a:path w="58543" h="817911" extrusionOk="0">
                  <a:moveTo>
                    <a:pt x="57878" y="817912"/>
                  </a:moveTo>
                  <a:lnTo>
                    <a:pt x="0" y="783431"/>
                  </a:lnTo>
                  <a:lnTo>
                    <a:pt x="760" y="0"/>
                  </a:lnTo>
                  <a:lnTo>
                    <a:pt x="58543" y="34481"/>
                  </a:lnTo>
                  <a:lnTo>
                    <a:pt x="57878" y="817912"/>
                  </a:lnTo>
                  <a:close/>
                </a:path>
              </a:pathLst>
            </a:custGeom>
            <a:solidFill>
              <a:srgbClr val="DADC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1627;p27">
              <a:extLst>
                <a:ext uri="{FF2B5EF4-FFF2-40B4-BE49-F238E27FC236}">
                  <a16:creationId xmlns:a16="http://schemas.microsoft.com/office/drawing/2014/main" xmlns="" id="{326D5861-1DF8-4B16-95A5-95DD24D188A1}"/>
                </a:ext>
              </a:extLst>
            </p:cNvPr>
            <p:cNvSpPr/>
            <p:nvPr/>
          </p:nvSpPr>
          <p:spPr>
            <a:xfrm>
              <a:off x="4241517" y="1216214"/>
              <a:ext cx="58448" cy="189833"/>
            </a:xfrm>
            <a:custGeom>
              <a:avLst/>
              <a:gdLst/>
              <a:ahLst/>
              <a:cxnLst/>
              <a:rect l="l" t="t" r="r" b="b"/>
              <a:pathLst>
                <a:path w="58448" h="189833" extrusionOk="0">
                  <a:moveTo>
                    <a:pt x="57878" y="189833"/>
                  </a:moveTo>
                  <a:lnTo>
                    <a:pt x="0" y="156115"/>
                  </a:lnTo>
                  <a:lnTo>
                    <a:pt x="570" y="0"/>
                  </a:lnTo>
                  <a:lnTo>
                    <a:pt x="58448" y="33814"/>
                  </a:lnTo>
                  <a:lnTo>
                    <a:pt x="57878" y="189833"/>
                  </a:lnTo>
                  <a:close/>
                </a:path>
              </a:pathLst>
            </a:custGeom>
            <a:solidFill>
              <a:srgbClr val="00B5D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1628;p27">
              <a:extLst>
                <a:ext uri="{FF2B5EF4-FFF2-40B4-BE49-F238E27FC236}">
                  <a16:creationId xmlns:a16="http://schemas.microsoft.com/office/drawing/2014/main" xmlns="" id="{7CDE1E6F-A3CB-4255-8863-301E0253A3DC}"/>
                </a:ext>
              </a:extLst>
            </p:cNvPr>
            <p:cNvSpPr/>
            <p:nvPr/>
          </p:nvSpPr>
          <p:spPr>
            <a:xfrm>
              <a:off x="4424940" y="694149"/>
              <a:ext cx="58353" cy="818006"/>
            </a:xfrm>
            <a:custGeom>
              <a:avLst/>
              <a:gdLst/>
              <a:ahLst/>
              <a:cxnLst/>
              <a:rect l="l" t="t" r="r" b="b"/>
              <a:pathLst>
                <a:path w="58353" h="818006" extrusionOk="0">
                  <a:moveTo>
                    <a:pt x="57878" y="818007"/>
                  </a:moveTo>
                  <a:lnTo>
                    <a:pt x="0" y="783336"/>
                  </a:lnTo>
                  <a:lnTo>
                    <a:pt x="570" y="0"/>
                  </a:lnTo>
                  <a:lnTo>
                    <a:pt x="58353" y="34766"/>
                  </a:lnTo>
                  <a:lnTo>
                    <a:pt x="57878" y="818007"/>
                  </a:lnTo>
                  <a:close/>
                </a:path>
              </a:pathLst>
            </a:custGeom>
            <a:solidFill>
              <a:srgbClr val="DADC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1629;p27">
              <a:extLst>
                <a:ext uri="{FF2B5EF4-FFF2-40B4-BE49-F238E27FC236}">
                  <a16:creationId xmlns:a16="http://schemas.microsoft.com/office/drawing/2014/main" xmlns="" id="{D5AC1D01-6F42-4D99-8A84-B1A7E943F297}"/>
                </a:ext>
              </a:extLst>
            </p:cNvPr>
            <p:cNvSpPr/>
            <p:nvPr/>
          </p:nvSpPr>
          <p:spPr>
            <a:xfrm>
              <a:off x="4424940" y="1350993"/>
              <a:ext cx="58353" cy="161258"/>
            </a:xfrm>
            <a:custGeom>
              <a:avLst/>
              <a:gdLst/>
              <a:ahLst/>
              <a:cxnLst/>
              <a:rect l="l" t="t" r="r" b="b"/>
              <a:pathLst>
                <a:path w="58353" h="161258" extrusionOk="0">
                  <a:moveTo>
                    <a:pt x="57878" y="161258"/>
                  </a:moveTo>
                  <a:lnTo>
                    <a:pt x="0" y="127444"/>
                  </a:lnTo>
                  <a:lnTo>
                    <a:pt x="475" y="0"/>
                  </a:lnTo>
                  <a:lnTo>
                    <a:pt x="58353" y="33719"/>
                  </a:lnTo>
                  <a:lnTo>
                    <a:pt x="57878" y="161258"/>
                  </a:lnTo>
                  <a:close/>
                </a:path>
              </a:pathLst>
            </a:custGeom>
            <a:solidFill>
              <a:srgbClr val="00B5D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1630;p27">
              <a:extLst>
                <a:ext uri="{FF2B5EF4-FFF2-40B4-BE49-F238E27FC236}">
                  <a16:creationId xmlns:a16="http://schemas.microsoft.com/office/drawing/2014/main" xmlns="" id="{7CC5CBE6-A594-4FE6-9C64-C966884FE624}"/>
                </a:ext>
              </a:extLst>
            </p:cNvPr>
            <p:cNvSpPr/>
            <p:nvPr/>
          </p:nvSpPr>
          <p:spPr>
            <a:xfrm>
              <a:off x="4608458" y="801877"/>
              <a:ext cx="60919" cy="816578"/>
            </a:xfrm>
            <a:custGeom>
              <a:avLst/>
              <a:gdLst/>
              <a:ahLst/>
              <a:cxnLst/>
              <a:rect l="l" t="t" r="r" b="b"/>
              <a:pathLst>
                <a:path w="60919" h="816578" extrusionOk="0">
                  <a:moveTo>
                    <a:pt x="57783" y="816578"/>
                  </a:moveTo>
                  <a:lnTo>
                    <a:pt x="0" y="782765"/>
                  </a:lnTo>
                  <a:lnTo>
                    <a:pt x="3136" y="0"/>
                  </a:lnTo>
                  <a:lnTo>
                    <a:pt x="60919" y="33814"/>
                  </a:lnTo>
                  <a:lnTo>
                    <a:pt x="57783" y="816578"/>
                  </a:lnTo>
                  <a:close/>
                </a:path>
              </a:pathLst>
            </a:custGeom>
            <a:solidFill>
              <a:srgbClr val="DADC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1631;p27">
              <a:extLst>
                <a:ext uri="{FF2B5EF4-FFF2-40B4-BE49-F238E27FC236}">
                  <a16:creationId xmlns:a16="http://schemas.microsoft.com/office/drawing/2014/main" xmlns="" id="{EA7054AF-219A-428B-B6FF-920BAE7CE5AE}"/>
                </a:ext>
              </a:extLst>
            </p:cNvPr>
            <p:cNvSpPr/>
            <p:nvPr/>
          </p:nvSpPr>
          <p:spPr>
            <a:xfrm>
              <a:off x="4608458" y="1266316"/>
              <a:ext cx="59113" cy="352044"/>
            </a:xfrm>
            <a:custGeom>
              <a:avLst/>
              <a:gdLst/>
              <a:ahLst/>
              <a:cxnLst/>
              <a:rect l="l" t="t" r="r" b="b"/>
              <a:pathLst>
                <a:path w="59113" h="352044" extrusionOk="0">
                  <a:moveTo>
                    <a:pt x="57878" y="352044"/>
                  </a:moveTo>
                  <a:lnTo>
                    <a:pt x="0" y="318325"/>
                  </a:lnTo>
                  <a:lnTo>
                    <a:pt x="1235" y="0"/>
                  </a:lnTo>
                  <a:lnTo>
                    <a:pt x="59113" y="33814"/>
                  </a:lnTo>
                  <a:lnTo>
                    <a:pt x="57878" y="352044"/>
                  </a:lnTo>
                  <a:close/>
                </a:path>
              </a:pathLst>
            </a:custGeom>
            <a:solidFill>
              <a:srgbClr val="00B5D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1632;p27">
              <a:extLst>
                <a:ext uri="{FF2B5EF4-FFF2-40B4-BE49-F238E27FC236}">
                  <a16:creationId xmlns:a16="http://schemas.microsoft.com/office/drawing/2014/main" xmlns="" id="{CBD00B2E-D6C7-44BF-9B96-E6D7EB20C279}"/>
                </a:ext>
              </a:extLst>
            </p:cNvPr>
            <p:cNvSpPr/>
            <p:nvPr/>
          </p:nvSpPr>
          <p:spPr>
            <a:xfrm>
              <a:off x="4793306" y="908938"/>
              <a:ext cx="60919" cy="816578"/>
            </a:xfrm>
            <a:custGeom>
              <a:avLst/>
              <a:gdLst/>
              <a:ahLst/>
              <a:cxnLst/>
              <a:rect l="l" t="t" r="r" b="b"/>
              <a:pathLst>
                <a:path w="60919" h="816578" extrusionOk="0">
                  <a:moveTo>
                    <a:pt x="57783" y="816578"/>
                  </a:moveTo>
                  <a:lnTo>
                    <a:pt x="0" y="782765"/>
                  </a:lnTo>
                  <a:lnTo>
                    <a:pt x="3136" y="0"/>
                  </a:lnTo>
                  <a:lnTo>
                    <a:pt x="60919" y="33814"/>
                  </a:lnTo>
                  <a:lnTo>
                    <a:pt x="57783" y="816578"/>
                  </a:lnTo>
                  <a:close/>
                </a:path>
              </a:pathLst>
            </a:custGeom>
            <a:solidFill>
              <a:srgbClr val="DADC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1633;p27">
              <a:extLst>
                <a:ext uri="{FF2B5EF4-FFF2-40B4-BE49-F238E27FC236}">
                  <a16:creationId xmlns:a16="http://schemas.microsoft.com/office/drawing/2014/main" xmlns="" id="{B93F0DF2-80DD-49B3-BAC7-D185FE11D0CD}"/>
                </a:ext>
              </a:extLst>
            </p:cNvPr>
            <p:cNvSpPr/>
            <p:nvPr/>
          </p:nvSpPr>
          <p:spPr>
            <a:xfrm>
              <a:off x="4793306" y="1421097"/>
              <a:ext cx="58923" cy="304228"/>
            </a:xfrm>
            <a:custGeom>
              <a:avLst/>
              <a:gdLst/>
              <a:ahLst/>
              <a:cxnLst/>
              <a:rect l="l" t="t" r="r" b="b"/>
              <a:pathLst>
                <a:path w="58923" h="304228" extrusionOk="0">
                  <a:moveTo>
                    <a:pt x="57783" y="304229"/>
                  </a:moveTo>
                  <a:lnTo>
                    <a:pt x="0" y="270510"/>
                  </a:lnTo>
                  <a:lnTo>
                    <a:pt x="1046" y="0"/>
                  </a:lnTo>
                  <a:lnTo>
                    <a:pt x="58924" y="33719"/>
                  </a:lnTo>
                  <a:lnTo>
                    <a:pt x="57783" y="304229"/>
                  </a:lnTo>
                  <a:close/>
                </a:path>
              </a:pathLst>
            </a:custGeom>
            <a:solidFill>
              <a:srgbClr val="00B5D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1634;p27">
              <a:extLst>
                <a:ext uri="{FF2B5EF4-FFF2-40B4-BE49-F238E27FC236}">
                  <a16:creationId xmlns:a16="http://schemas.microsoft.com/office/drawing/2014/main" xmlns="" id="{AC45B7BF-D8CB-48D0-BDC3-5F6C02460F76}"/>
                </a:ext>
              </a:extLst>
            </p:cNvPr>
            <p:cNvSpPr/>
            <p:nvPr/>
          </p:nvSpPr>
          <p:spPr>
            <a:xfrm>
              <a:off x="4978440" y="1016189"/>
              <a:ext cx="60919" cy="816483"/>
            </a:xfrm>
            <a:custGeom>
              <a:avLst/>
              <a:gdLst/>
              <a:ahLst/>
              <a:cxnLst/>
              <a:rect l="l" t="t" r="r" b="b"/>
              <a:pathLst>
                <a:path w="60919" h="816483" extrusionOk="0">
                  <a:moveTo>
                    <a:pt x="57783" y="816483"/>
                  </a:moveTo>
                  <a:lnTo>
                    <a:pt x="0" y="782669"/>
                  </a:lnTo>
                  <a:lnTo>
                    <a:pt x="3136" y="0"/>
                  </a:lnTo>
                  <a:lnTo>
                    <a:pt x="60919" y="33719"/>
                  </a:lnTo>
                  <a:lnTo>
                    <a:pt x="57783" y="816483"/>
                  </a:lnTo>
                  <a:close/>
                </a:path>
              </a:pathLst>
            </a:custGeom>
            <a:solidFill>
              <a:srgbClr val="DADC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1635;p27">
              <a:extLst>
                <a:ext uri="{FF2B5EF4-FFF2-40B4-BE49-F238E27FC236}">
                  <a16:creationId xmlns:a16="http://schemas.microsoft.com/office/drawing/2014/main" xmlns="" id="{871BECE8-C660-4573-B711-DA167694FB7D}"/>
                </a:ext>
              </a:extLst>
            </p:cNvPr>
            <p:cNvSpPr/>
            <p:nvPr/>
          </p:nvSpPr>
          <p:spPr>
            <a:xfrm>
              <a:off x="4978440" y="1384997"/>
              <a:ext cx="59493" cy="447484"/>
            </a:xfrm>
            <a:custGeom>
              <a:avLst/>
              <a:gdLst/>
              <a:ahLst/>
              <a:cxnLst/>
              <a:rect l="l" t="t" r="r" b="b"/>
              <a:pathLst>
                <a:path w="59493" h="447484" extrusionOk="0">
                  <a:moveTo>
                    <a:pt x="57878" y="447485"/>
                  </a:moveTo>
                  <a:lnTo>
                    <a:pt x="0" y="413671"/>
                  </a:lnTo>
                  <a:lnTo>
                    <a:pt x="1615" y="0"/>
                  </a:lnTo>
                  <a:lnTo>
                    <a:pt x="59494" y="33719"/>
                  </a:lnTo>
                  <a:lnTo>
                    <a:pt x="57878" y="447485"/>
                  </a:lnTo>
                  <a:close/>
                </a:path>
              </a:pathLst>
            </a:custGeom>
            <a:solidFill>
              <a:srgbClr val="00B5D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1636;p27">
              <a:extLst>
                <a:ext uri="{FF2B5EF4-FFF2-40B4-BE49-F238E27FC236}">
                  <a16:creationId xmlns:a16="http://schemas.microsoft.com/office/drawing/2014/main" xmlns="" id="{106D2171-2DB0-4A13-9FAE-1F9AAFAD536F}"/>
                </a:ext>
              </a:extLst>
            </p:cNvPr>
            <p:cNvSpPr/>
            <p:nvPr/>
          </p:nvSpPr>
          <p:spPr>
            <a:xfrm>
              <a:off x="5164524" y="1123917"/>
              <a:ext cx="60919" cy="816483"/>
            </a:xfrm>
            <a:custGeom>
              <a:avLst/>
              <a:gdLst/>
              <a:ahLst/>
              <a:cxnLst/>
              <a:rect l="l" t="t" r="r" b="b"/>
              <a:pathLst>
                <a:path w="60919" h="816483" extrusionOk="0">
                  <a:moveTo>
                    <a:pt x="57783" y="816483"/>
                  </a:moveTo>
                  <a:lnTo>
                    <a:pt x="0" y="782764"/>
                  </a:lnTo>
                  <a:lnTo>
                    <a:pt x="3136" y="0"/>
                  </a:lnTo>
                  <a:lnTo>
                    <a:pt x="60919" y="33814"/>
                  </a:lnTo>
                  <a:lnTo>
                    <a:pt x="57783" y="816483"/>
                  </a:lnTo>
                  <a:close/>
                </a:path>
              </a:pathLst>
            </a:custGeom>
            <a:solidFill>
              <a:srgbClr val="DADC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1637;p27">
              <a:extLst>
                <a:ext uri="{FF2B5EF4-FFF2-40B4-BE49-F238E27FC236}">
                  <a16:creationId xmlns:a16="http://schemas.microsoft.com/office/drawing/2014/main" xmlns="" id="{FB91F13A-AD9A-41D7-9F2D-EEDC1001A3E8}"/>
                </a:ext>
              </a:extLst>
            </p:cNvPr>
            <p:cNvSpPr/>
            <p:nvPr/>
          </p:nvSpPr>
          <p:spPr>
            <a:xfrm>
              <a:off x="5164524" y="1368614"/>
              <a:ext cx="59968" cy="571500"/>
            </a:xfrm>
            <a:custGeom>
              <a:avLst/>
              <a:gdLst/>
              <a:ahLst/>
              <a:cxnLst/>
              <a:rect l="l" t="t" r="r" b="b"/>
              <a:pathLst>
                <a:path w="59968" h="571500" extrusionOk="0">
                  <a:moveTo>
                    <a:pt x="57783" y="571500"/>
                  </a:moveTo>
                  <a:lnTo>
                    <a:pt x="0" y="537782"/>
                  </a:lnTo>
                  <a:lnTo>
                    <a:pt x="2091" y="0"/>
                  </a:lnTo>
                  <a:lnTo>
                    <a:pt x="59969" y="33814"/>
                  </a:lnTo>
                  <a:lnTo>
                    <a:pt x="57783" y="571500"/>
                  </a:lnTo>
                  <a:close/>
                </a:path>
              </a:pathLst>
            </a:custGeom>
            <a:solidFill>
              <a:srgbClr val="00B5D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1638;p27">
              <a:extLst>
                <a:ext uri="{FF2B5EF4-FFF2-40B4-BE49-F238E27FC236}">
                  <a16:creationId xmlns:a16="http://schemas.microsoft.com/office/drawing/2014/main" xmlns="" id="{E43D4FCD-557E-42D5-B209-3E39830EC2EB}"/>
                </a:ext>
              </a:extLst>
            </p:cNvPr>
            <p:cNvSpPr/>
            <p:nvPr/>
          </p:nvSpPr>
          <p:spPr>
            <a:xfrm>
              <a:off x="5351084" y="1231931"/>
              <a:ext cx="61014" cy="816578"/>
            </a:xfrm>
            <a:custGeom>
              <a:avLst/>
              <a:gdLst/>
              <a:ahLst/>
              <a:cxnLst/>
              <a:rect l="l" t="t" r="r" b="b"/>
              <a:pathLst>
                <a:path w="61014" h="816578" extrusionOk="0">
                  <a:moveTo>
                    <a:pt x="57878" y="816578"/>
                  </a:moveTo>
                  <a:lnTo>
                    <a:pt x="0" y="782764"/>
                  </a:lnTo>
                  <a:lnTo>
                    <a:pt x="3136" y="0"/>
                  </a:lnTo>
                  <a:lnTo>
                    <a:pt x="61014" y="33814"/>
                  </a:lnTo>
                  <a:lnTo>
                    <a:pt x="57878" y="816578"/>
                  </a:lnTo>
                  <a:close/>
                </a:path>
              </a:pathLst>
            </a:custGeom>
            <a:solidFill>
              <a:srgbClr val="DADC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1639;p27">
              <a:extLst>
                <a:ext uri="{FF2B5EF4-FFF2-40B4-BE49-F238E27FC236}">
                  <a16:creationId xmlns:a16="http://schemas.microsoft.com/office/drawing/2014/main" xmlns="" id="{F7858936-9111-496D-84B9-BE5C2DCB6A1C}"/>
                </a:ext>
              </a:extLst>
            </p:cNvPr>
            <p:cNvSpPr/>
            <p:nvPr/>
          </p:nvSpPr>
          <p:spPr>
            <a:xfrm>
              <a:off x="5351179" y="1342992"/>
              <a:ext cx="60443" cy="705135"/>
            </a:xfrm>
            <a:custGeom>
              <a:avLst/>
              <a:gdLst/>
              <a:ahLst/>
              <a:cxnLst/>
              <a:rect l="l" t="t" r="r" b="b"/>
              <a:pathLst>
                <a:path w="60443" h="705135" extrusionOk="0">
                  <a:moveTo>
                    <a:pt x="57783" y="705136"/>
                  </a:moveTo>
                  <a:lnTo>
                    <a:pt x="0" y="671417"/>
                  </a:lnTo>
                  <a:lnTo>
                    <a:pt x="2661" y="0"/>
                  </a:lnTo>
                  <a:lnTo>
                    <a:pt x="60444" y="33814"/>
                  </a:lnTo>
                  <a:lnTo>
                    <a:pt x="57783" y="705136"/>
                  </a:lnTo>
                  <a:close/>
                </a:path>
              </a:pathLst>
            </a:custGeom>
            <a:solidFill>
              <a:srgbClr val="00B5D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1640;p27">
              <a:extLst>
                <a:ext uri="{FF2B5EF4-FFF2-40B4-BE49-F238E27FC236}">
                  <a16:creationId xmlns:a16="http://schemas.microsoft.com/office/drawing/2014/main" xmlns="" id="{D02FE099-35B0-4CC4-9C6C-7FB7F4B8B0D1}"/>
                </a:ext>
              </a:extLst>
            </p:cNvPr>
            <p:cNvSpPr/>
            <p:nvPr/>
          </p:nvSpPr>
          <p:spPr>
            <a:xfrm>
              <a:off x="5538879" y="1340706"/>
              <a:ext cx="61014" cy="816483"/>
            </a:xfrm>
            <a:custGeom>
              <a:avLst/>
              <a:gdLst/>
              <a:ahLst/>
              <a:cxnLst/>
              <a:rect l="l" t="t" r="r" b="b"/>
              <a:pathLst>
                <a:path w="61014" h="816483" extrusionOk="0">
                  <a:moveTo>
                    <a:pt x="57878" y="816483"/>
                  </a:moveTo>
                  <a:lnTo>
                    <a:pt x="0" y="782765"/>
                  </a:lnTo>
                  <a:lnTo>
                    <a:pt x="3136" y="0"/>
                  </a:lnTo>
                  <a:lnTo>
                    <a:pt x="61014" y="33814"/>
                  </a:lnTo>
                  <a:lnTo>
                    <a:pt x="57878" y="816483"/>
                  </a:lnTo>
                  <a:close/>
                </a:path>
              </a:pathLst>
            </a:custGeom>
            <a:solidFill>
              <a:srgbClr val="DADC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1641;p27">
              <a:extLst>
                <a:ext uri="{FF2B5EF4-FFF2-40B4-BE49-F238E27FC236}">
                  <a16:creationId xmlns:a16="http://schemas.microsoft.com/office/drawing/2014/main" xmlns="" id="{76E8E834-433D-49A3-A2F8-FAC3C4717821}"/>
                </a:ext>
              </a:extLst>
            </p:cNvPr>
            <p:cNvSpPr/>
            <p:nvPr/>
          </p:nvSpPr>
          <p:spPr>
            <a:xfrm>
              <a:off x="5538879" y="1442147"/>
              <a:ext cx="60634" cy="714660"/>
            </a:xfrm>
            <a:custGeom>
              <a:avLst/>
              <a:gdLst/>
              <a:ahLst/>
              <a:cxnLst/>
              <a:rect l="l" t="t" r="r" b="b"/>
              <a:pathLst>
                <a:path w="60634" h="714660" extrusionOk="0">
                  <a:moveTo>
                    <a:pt x="57878" y="714661"/>
                  </a:moveTo>
                  <a:lnTo>
                    <a:pt x="0" y="680847"/>
                  </a:lnTo>
                  <a:lnTo>
                    <a:pt x="2756" y="0"/>
                  </a:lnTo>
                  <a:lnTo>
                    <a:pt x="60634" y="33814"/>
                  </a:lnTo>
                  <a:lnTo>
                    <a:pt x="57878" y="714661"/>
                  </a:lnTo>
                  <a:close/>
                </a:path>
              </a:pathLst>
            </a:custGeom>
            <a:solidFill>
              <a:srgbClr val="00B5D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1642;p27">
              <a:extLst>
                <a:ext uri="{FF2B5EF4-FFF2-40B4-BE49-F238E27FC236}">
                  <a16:creationId xmlns:a16="http://schemas.microsoft.com/office/drawing/2014/main" xmlns="" id="{022696D3-2B11-4A00-9D2F-84C973C154A0}"/>
                </a:ext>
              </a:extLst>
            </p:cNvPr>
            <p:cNvSpPr/>
            <p:nvPr/>
          </p:nvSpPr>
          <p:spPr>
            <a:xfrm>
              <a:off x="4516176" y="748442"/>
              <a:ext cx="61299" cy="816768"/>
            </a:xfrm>
            <a:custGeom>
              <a:avLst/>
              <a:gdLst/>
              <a:ahLst/>
              <a:cxnLst/>
              <a:rect l="l" t="t" r="r" b="b"/>
              <a:pathLst>
                <a:path w="61299" h="816768" extrusionOk="0">
                  <a:moveTo>
                    <a:pt x="58163" y="816769"/>
                  </a:moveTo>
                  <a:lnTo>
                    <a:pt x="0" y="782764"/>
                  </a:lnTo>
                  <a:lnTo>
                    <a:pt x="3136" y="0"/>
                  </a:lnTo>
                  <a:lnTo>
                    <a:pt x="61300" y="34004"/>
                  </a:lnTo>
                  <a:lnTo>
                    <a:pt x="58163" y="816769"/>
                  </a:lnTo>
                  <a:close/>
                </a:path>
              </a:pathLst>
            </a:custGeom>
            <a:solidFill>
              <a:srgbClr val="DADC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1643;p27">
              <a:extLst>
                <a:ext uri="{FF2B5EF4-FFF2-40B4-BE49-F238E27FC236}">
                  <a16:creationId xmlns:a16="http://schemas.microsoft.com/office/drawing/2014/main" xmlns="" id="{34E86932-B6C4-4ABB-8475-7B7F0A0BE7A9}"/>
                </a:ext>
              </a:extLst>
            </p:cNvPr>
            <p:cNvSpPr/>
            <p:nvPr/>
          </p:nvSpPr>
          <p:spPr>
            <a:xfrm>
              <a:off x="4516366" y="1270221"/>
              <a:ext cx="58923" cy="294893"/>
            </a:xfrm>
            <a:custGeom>
              <a:avLst/>
              <a:gdLst/>
              <a:ahLst/>
              <a:cxnLst/>
              <a:rect l="l" t="t" r="r" b="b"/>
              <a:pathLst>
                <a:path w="58923" h="294893" extrusionOk="0">
                  <a:moveTo>
                    <a:pt x="57783" y="294894"/>
                  </a:moveTo>
                  <a:lnTo>
                    <a:pt x="0" y="261080"/>
                  </a:lnTo>
                  <a:lnTo>
                    <a:pt x="1045" y="0"/>
                  </a:lnTo>
                  <a:lnTo>
                    <a:pt x="58923" y="33814"/>
                  </a:lnTo>
                  <a:lnTo>
                    <a:pt x="57783" y="294894"/>
                  </a:lnTo>
                  <a:close/>
                </a:path>
              </a:pathLst>
            </a:custGeom>
            <a:solidFill>
              <a:srgbClr val="00B5D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1644;p27">
              <a:extLst>
                <a:ext uri="{FF2B5EF4-FFF2-40B4-BE49-F238E27FC236}">
                  <a16:creationId xmlns:a16="http://schemas.microsoft.com/office/drawing/2014/main" xmlns="" id="{BD4FD87E-C0FF-48E0-92D2-16A9F37D0BE9}"/>
                </a:ext>
              </a:extLst>
            </p:cNvPr>
            <p:cNvSpPr/>
            <p:nvPr/>
          </p:nvSpPr>
          <p:spPr>
            <a:xfrm>
              <a:off x="4700740" y="855312"/>
              <a:ext cx="60919" cy="816578"/>
            </a:xfrm>
            <a:custGeom>
              <a:avLst/>
              <a:gdLst/>
              <a:ahLst/>
              <a:cxnLst/>
              <a:rect l="l" t="t" r="r" b="b"/>
              <a:pathLst>
                <a:path w="60919" h="816578" extrusionOk="0">
                  <a:moveTo>
                    <a:pt x="57783" y="816578"/>
                  </a:moveTo>
                  <a:lnTo>
                    <a:pt x="0" y="782765"/>
                  </a:lnTo>
                  <a:lnTo>
                    <a:pt x="3041" y="0"/>
                  </a:lnTo>
                  <a:lnTo>
                    <a:pt x="60919" y="33814"/>
                  </a:lnTo>
                  <a:lnTo>
                    <a:pt x="57783" y="816578"/>
                  </a:lnTo>
                  <a:close/>
                </a:path>
              </a:pathLst>
            </a:custGeom>
            <a:solidFill>
              <a:srgbClr val="DADC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1645;p27">
              <a:extLst>
                <a:ext uri="{FF2B5EF4-FFF2-40B4-BE49-F238E27FC236}">
                  <a16:creationId xmlns:a16="http://schemas.microsoft.com/office/drawing/2014/main" xmlns="" id="{71C08863-1997-454E-9F3E-F1C77E8803DD}"/>
                </a:ext>
              </a:extLst>
            </p:cNvPr>
            <p:cNvSpPr/>
            <p:nvPr/>
          </p:nvSpPr>
          <p:spPr>
            <a:xfrm>
              <a:off x="4700740" y="1272031"/>
              <a:ext cx="59303" cy="399764"/>
            </a:xfrm>
            <a:custGeom>
              <a:avLst/>
              <a:gdLst/>
              <a:ahLst/>
              <a:cxnLst/>
              <a:rect l="l" t="t" r="r" b="b"/>
              <a:pathLst>
                <a:path w="59303" h="399764" extrusionOk="0">
                  <a:moveTo>
                    <a:pt x="57783" y="399764"/>
                  </a:moveTo>
                  <a:lnTo>
                    <a:pt x="0" y="365951"/>
                  </a:lnTo>
                  <a:lnTo>
                    <a:pt x="1426" y="0"/>
                  </a:lnTo>
                  <a:lnTo>
                    <a:pt x="59304" y="33814"/>
                  </a:lnTo>
                  <a:lnTo>
                    <a:pt x="57783" y="399764"/>
                  </a:lnTo>
                  <a:close/>
                </a:path>
              </a:pathLst>
            </a:custGeom>
            <a:solidFill>
              <a:srgbClr val="00B5D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1646;p27">
              <a:extLst>
                <a:ext uri="{FF2B5EF4-FFF2-40B4-BE49-F238E27FC236}">
                  <a16:creationId xmlns:a16="http://schemas.microsoft.com/office/drawing/2014/main" xmlns="" id="{69B2600A-5D55-468B-AD8C-93C5D8C07568}"/>
                </a:ext>
              </a:extLst>
            </p:cNvPr>
            <p:cNvSpPr/>
            <p:nvPr/>
          </p:nvSpPr>
          <p:spPr>
            <a:xfrm>
              <a:off x="4885398" y="962278"/>
              <a:ext cx="60919" cy="816483"/>
            </a:xfrm>
            <a:custGeom>
              <a:avLst/>
              <a:gdLst/>
              <a:ahLst/>
              <a:cxnLst/>
              <a:rect l="l" t="t" r="r" b="b"/>
              <a:pathLst>
                <a:path w="60919" h="816483" extrusionOk="0">
                  <a:moveTo>
                    <a:pt x="57783" y="816483"/>
                  </a:moveTo>
                  <a:lnTo>
                    <a:pt x="0" y="782764"/>
                  </a:lnTo>
                  <a:lnTo>
                    <a:pt x="3136" y="0"/>
                  </a:lnTo>
                  <a:lnTo>
                    <a:pt x="60919" y="33814"/>
                  </a:lnTo>
                  <a:lnTo>
                    <a:pt x="57783" y="816483"/>
                  </a:lnTo>
                  <a:close/>
                </a:path>
              </a:pathLst>
            </a:custGeom>
            <a:solidFill>
              <a:srgbClr val="DADC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1647;p27">
              <a:extLst>
                <a:ext uri="{FF2B5EF4-FFF2-40B4-BE49-F238E27FC236}">
                  <a16:creationId xmlns:a16="http://schemas.microsoft.com/office/drawing/2014/main" xmlns="" id="{A326AD88-DE4E-4D97-8B85-3AFACC46938E}"/>
                </a:ext>
              </a:extLst>
            </p:cNvPr>
            <p:cNvSpPr/>
            <p:nvPr/>
          </p:nvSpPr>
          <p:spPr>
            <a:xfrm>
              <a:off x="4885398" y="1264506"/>
              <a:ext cx="59778" cy="514159"/>
            </a:xfrm>
            <a:custGeom>
              <a:avLst/>
              <a:gdLst/>
              <a:ahLst/>
              <a:cxnLst/>
              <a:rect l="l" t="t" r="r" b="b"/>
              <a:pathLst>
                <a:path w="59778" h="514159" extrusionOk="0">
                  <a:moveTo>
                    <a:pt x="57783" y="514159"/>
                  </a:moveTo>
                  <a:lnTo>
                    <a:pt x="0" y="480346"/>
                  </a:lnTo>
                  <a:lnTo>
                    <a:pt x="1901" y="0"/>
                  </a:lnTo>
                  <a:lnTo>
                    <a:pt x="59779" y="33719"/>
                  </a:lnTo>
                  <a:lnTo>
                    <a:pt x="57783" y="514159"/>
                  </a:lnTo>
                  <a:close/>
                </a:path>
              </a:pathLst>
            </a:custGeom>
            <a:solidFill>
              <a:srgbClr val="00B5D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1648;p27">
              <a:extLst>
                <a:ext uri="{FF2B5EF4-FFF2-40B4-BE49-F238E27FC236}">
                  <a16:creationId xmlns:a16="http://schemas.microsoft.com/office/drawing/2014/main" xmlns="" id="{5238C796-19FA-45CB-B079-ADF2AF156F01}"/>
                </a:ext>
              </a:extLst>
            </p:cNvPr>
            <p:cNvSpPr/>
            <p:nvPr/>
          </p:nvSpPr>
          <p:spPr>
            <a:xfrm>
              <a:off x="5071197" y="1069910"/>
              <a:ext cx="60919" cy="816483"/>
            </a:xfrm>
            <a:custGeom>
              <a:avLst/>
              <a:gdLst/>
              <a:ahLst/>
              <a:cxnLst/>
              <a:rect l="l" t="t" r="r" b="b"/>
              <a:pathLst>
                <a:path w="60919" h="816483" extrusionOk="0">
                  <a:moveTo>
                    <a:pt x="57878" y="816483"/>
                  </a:moveTo>
                  <a:lnTo>
                    <a:pt x="0" y="782669"/>
                  </a:lnTo>
                  <a:lnTo>
                    <a:pt x="3136" y="0"/>
                  </a:lnTo>
                  <a:lnTo>
                    <a:pt x="60919" y="33719"/>
                  </a:lnTo>
                  <a:lnTo>
                    <a:pt x="57878" y="816483"/>
                  </a:lnTo>
                  <a:close/>
                </a:path>
              </a:pathLst>
            </a:custGeom>
            <a:solidFill>
              <a:srgbClr val="DADC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1649;p27">
              <a:extLst>
                <a:ext uri="{FF2B5EF4-FFF2-40B4-BE49-F238E27FC236}">
                  <a16:creationId xmlns:a16="http://schemas.microsoft.com/office/drawing/2014/main" xmlns="" id="{790F0E8F-D76E-4845-9C8C-39E1CD37E341}"/>
                </a:ext>
              </a:extLst>
            </p:cNvPr>
            <p:cNvSpPr/>
            <p:nvPr/>
          </p:nvSpPr>
          <p:spPr>
            <a:xfrm>
              <a:off x="5071197" y="1371948"/>
              <a:ext cx="59778" cy="514254"/>
            </a:xfrm>
            <a:custGeom>
              <a:avLst/>
              <a:gdLst/>
              <a:ahLst/>
              <a:cxnLst/>
              <a:rect l="l" t="t" r="r" b="b"/>
              <a:pathLst>
                <a:path w="59778" h="514254" extrusionOk="0">
                  <a:moveTo>
                    <a:pt x="57878" y="514255"/>
                  </a:moveTo>
                  <a:lnTo>
                    <a:pt x="0" y="480441"/>
                  </a:lnTo>
                  <a:lnTo>
                    <a:pt x="1901" y="0"/>
                  </a:lnTo>
                  <a:lnTo>
                    <a:pt x="59779" y="33814"/>
                  </a:lnTo>
                  <a:lnTo>
                    <a:pt x="57878" y="514255"/>
                  </a:lnTo>
                  <a:close/>
                </a:path>
              </a:pathLst>
            </a:custGeom>
            <a:solidFill>
              <a:srgbClr val="00B5D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1650;p27">
              <a:extLst>
                <a:ext uri="{FF2B5EF4-FFF2-40B4-BE49-F238E27FC236}">
                  <a16:creationId xmlns:a16="http://schemas.microsoft.com/office/drawing/2014/main" xmlns="" id="{2769835D-A3C8-4197-A260-84C69123BCE0}"/>
                </a:ext>
              </a:extLst>
            </p:cNvPr>
            <p:cNvSpPr/>
            <p:nvPr/>
          </p:nvSpPr>
          <p:spPr>
            <a:xfrm>
              <a:off x="5257662" y="1177829"/>
              <a:ext cx="60919" cy="816482"/>
            </a:xfrm>
            <a:custGeom>
              <a:avLst/>
              <a:gdLst/>
              <a:ahLst/>
              <a:cxnLst/>
              <a:rect l="l" t="t" r="r" b="b"/>
              <a:pathLst>
                <a:path w="60919" h="816482" extrusionOk="0">
                  <a:moveTo>
                    <a:pt x="57783" y="816483"/>
                  </a:moveTo>
                  <a:lnTo>
                    <a:pt x="0" y="782765"/>
                  </a:lnTo>
                  <a:lnTo>
                    <a:pt x="3041" y="0"/>
                  </a:lnTo>
                  <a:lnTo>
                    <a:pt x="60919" y="33814"/>
                  </a:lnTo>
                  <a:lnTo>
                    <a:pt x="57783" y="816483"/>
                  </a:lnTo>
                  <a:close/>
                </a:path>
              </a:pathLst>
            </a:custGeom>
            <a:solidFill>
              <a:srgbClr val="DADC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1651;p27">
              <a:extLst>
                <a:ext uri="{FF2B5EF4-FFF2-40B4-BE49-F238E27FC236}">
                  <a16:creationId xmlns:a16="http://schemas.microsoft.com/office/drawing/2014/main" xmlns="" id="{7FD5A8CC-4D3C-4FD0-BEE1-A2EFC06607BA}"/>
                </a:ext>
              </a:extLst>
            </p:cNvPr>
            <p:cNvSpPr/>
            <p:nvPr/>
          </p:nvSpPr>
          <p:spPr>
            <a:xfrm>
              <a:off x="5257662" y="1365376"/>
              <a:ext cx="60253" cy="628649"/>
            </a:xfrm>
            <a:custGeom>
              <a:avLst/>
              <a:gdLst/>
              <a:ahLst/>
              <a:cxnLst/>
              <a:rect l="l" t="t" r="r" b="b"/>
              <a:pathLst>
                <a:path w="60253" h="628649" extrusionOk="0">
                  <a:moveTo>
                    <a:pt x="57878" y="628650"/>
                  </a:moveTo>
                  <a:lnTo>
                    <a:pt x="0" y="594932"/>
                  </a:lnTo>
                  <a:lnTo>
                    <a:pt x="2376" y="0"/>
                  </a:lnTo>
                  <a:lnTo>
                    <a:pt x="60254" y="33719"/>
                  </a:lnTo>
                  <a:lnTo>
                    <a:pt x="57878" y="628650"/>
                  </a:lnTo>
                  <a:close/>
                </a:path>
              </a:pathLst>
            </a:custGeom>
            <a:solidFill>
              <a:srgbClr val="00B5D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1652;p27">
              <a:extLst>
                <a:ext uri="{FF2B5EF4-FFF2-40B4-BE49-F238E27FC236}">
                  <a16:creationId xmlns:a16="http://schemas.microsoft.com/office/drawing/2014/main" xmlns="" id="{2BA2588C-61B8-4421-BE05-38396E14B2D5}"/>
                </a:ext>
              </a:extLst>
            </p:cNvPr>
            <p:cNvSpPr/>
            <p:nvPr/>
          </p:nvSpPr>
          <p:spPr>
            <a:xfrm>
              <a:off x="5444886" y="1286223"/>
              <a:ext cx="60919" cy="816578"/>
            </a:xfrm>
            <a:custGeom>
              <a:avLst/>
              <a:gdLst/>
              <a:ahLst/>
              <a:cxnLst/>
              <a:rect l="l" t="t" r="r" b="b"/>
              <a:pathLst>
                <a:path w="60919" h="816578" extrusionOk="0">
                  <a:moveTo>
                    <a:pt x="57783" y="816578"/>
                  </a:moveTo>
                  <a:lnTo>
                    <a:pt x="0" y="782765"/>
                  </a:lnTo>
                  <a:lnTo>
                    <a:pt x="3136" y="0"/>
                  </a:lnTo>
                  <a:lnTo>
                    <a:pt x="60919" y="33814"/>
                  </a:lnTo>
                  <a:lnTo>
                    <a:pt x="57783" y="816578"/>
                  </a:lnTo>
                  <a:close/>
                </a:path>
              </a:pathLst>
            </a:custGeom>
            <a:solidFill>
              <a:srgbClr val="DADC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1653;p27">
              <a:extLst>
                <a:ext uri="{FF2B5EF4-FFF2-40B4-BE49-F238E27FC236}">
                  <a16:creationId xmlns:a16="http://schemas.microsoft.com/office/drawing/2014/main" xmlns="" id="{E1D36C02-4E66-4581-B41C-4E4AA9EA2EE9}"/>
                </a:ext>
              </a:extLst>
            </p:cNvPr>
            <p:cNvSpPr/>
            <p:nvPr/>
          </p:nvSpPr>
          <p:spPr>
            <a:xfrm>
              <a:off x="5444886" y="1359185"/>
              <a:ext cx="60729" cy="743235"/>
            </a:xfrm>
            <a:custGeom>
              <a:avLst/>
              <a:gdLst/>
              <a:ahLst/>
              <a:cxnLst/>
              <a:rect l="l" t="t" r="r" b="b"/>
              <a:pathLst>
                <a:path w="60729" h="743235" extrusionOk="0">
                  <a:moveTo>
                    <a:pt x="57878" y="743236"/>
                  </a:moveTo>
                  <a:lnTo>
                    <a:pt x="0" y="709422"/>
                  </a:lnTo>
                  <a:lnTo>
                    <a:pt x="2851" y="0"/>
                  </a:lnTo>
                  <a:lnTo>
                    <a:pt x="60729" y="33814"/>
                  </a:lnTo>
                  <a:lnTo>
                    <a:pt x="57878" y="743236"/>
                  </a:lnTo>
                  <a:close/>
                </a:path>
              </a:pathLst>
            </a:custGeom>
            <a:solidFill>
              <a:srgbClr val="00B5D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1654;p27">
              <a:extLst>
                <a:ext uri="{FF2B5EF4-FFF2-40B4-BE49-F238E27FC236}">
                  <a16:creationId xmlns:a16="http://schemas.microsoft.com/office/drawing/2014/main" xmlns="" id="{98CA5F5B-4812-45F8-BC3E-15944A585CC2}"/>
                </a:ext>
              </a:extLst>
            </p:cNvPr>
            <p:cNvSpPr/>
            <p:nvPr/>
          </p:nvSpPr>
          <p:spPr>
            <a:xfrm>
              <a:off x="4333133" y="641190"/>
              <a:ext cx="58828" cy="817816"/>
            </a:xfrm>
            <a:custGeom>
              <a:avLst/>
              <a:gdLst/>
              <a:ahLst/>
              <a:cxnLst/>
              <a:rect l="l" t="t" r="r" b="b"/>
              <a:pathLst>
                <a:path w="58828" h="817816" extrusionOk="0">
                  <a:moveTo>
                    <a:pt x="57878" y="817817"/>
                  </a:moveTo>
                  <a:lnTo>
                    <a:pt x="0" y="783527"/>
                  </a:lnTo>
                  <a:lnTo>
                    <a:pt x="950" y="0"/>
                  </a:lnTo>
                  <a:lnTo>
                    <a:pt x="58828" y="34385"/>
                  </a:lnTo>
                  <a:lnTo>
                    <a:pt x="57878" y="817817"/>
                  </a:lnTo>
                  <a:close/>
                </a:path>
              </a:pathLst>
            </a:custGeom>
            <a:solidFill>
              <a:srgbClr val="DADC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1655;p27">
              <a:extLst>
                <a:ext uri="{FF2B5EF4-FFF2-40B4-BE49-F238E27FC236}">
                  <a16:creationId xmlns:a16="http://schemas.microsoft.com/office/drawing/2014/main" xmlns="" id="{EA8D62BE-DC85-40BC-AD57-E83E71F8B3FF}"/>
                </a:ext>
              </a:extLst>
            </p:cNvPr>
            <p:cNvSpPr/>
            <p:nvPr/>
          </p:nvSpPr>
          <p:spPr>
            <a:xfrm>
              <a:off x="4333133" y="1231074"/>
              <a:ext cx="58638" cy="228028"/>
            </a:xfrm>
            <a:custGeom>
              <a:avLst/>
              <a:gdLst/>
              <a:ahLst/>
              <a:cxnLst/>
              <a:rect l="l" t="t" r="r" b="b"/>
              <a:pathLst>
                <a:path w="58638" h="228028" extrusionOk="0">
                  <a:moveTo>
                    <a:pt x="57783" y="228028"/>
                  </a:moveTo>
                  <a:lnTo>
                    <a:pt x="0" y="194215"/>
                  </a:lnTo>
                  <a:lnTo>
                    <a:pt x="760" y="0"/>
                  </a:lnTo>
                  <a:lnTo>
                    <a:pt x="58638" y="33718"/>
                  </a:lnTo>
                  <a:lnTo>
                    <a:pt x="57783" y="228028"/>
                  </a:lnTo>
                  <a:close/>
                </a:path>
              </a:pathLst>
            </a:custGeom>
            <a:solidFill>
              <a:srgbClr val="00B5D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1656;p27">
              <a:extLst>
                <a:ext uri="{FF2B5EF4-FFF2-40B4-BE49-F238E27FC236}">
                  <a16:creationId xmlns:a16="http://schemas.microsoft.com/office/drawing/2014/main" xmlns="" id="{1168BC07-6DC6-4FF1-8B42-F7BBFDF4644C}"/>
                </a:ext>
              </a:extLst>
            </p:cNvPr>
            <p:cNvSpPr/>
            <p:nvPr/>
          </p:nvSpPr>
          <p:spPr>
            <a:xfrm rot="-1801764">
              <a:off x="4182051" y="402648"/>
              <a:ext cx="40450" cy="70232"/>
            </a:xfrm>
            <a:custGeom>
              <a:avLst/>
              <a:gdLst/>
              <a:ahLst/>
              <a:cxnLst/>
              <a:rect l="l" t="t" r="r" b="b"/>
              <a:pathLst>
                <a:path w="40486" h="70294" extrusionOk="0">
                  <a:moveTo>
                    <a:pt x="40486" y="35147"/>
                  </a:moveTo>
                  <a:cubicBezTo>
                    <a:pt x="40486" y="54559"/>
                    <a:pt x="31423" y="70294"/>
                    <a:pt x="20243" y="70294"/>
                  </a:cubicBezTo>
                  <a:cubicBezTo>
                    <a:pt x="9063" y="70294"/>
                    <a:pt x="0" y="54559"/>
                    <a:pt x="0" y="35147"/>
                  </a:cubicBezTo>
                  <a:cubicBezTo>
                    <a:pt x="0" y="15736"/>
                    <a:pt x="9063" y="0"/>
                    <a:pt x="20243" y="0"/>
                  </a:cubicBezTo>
                  <a:cubicBezTo>
                    <a:pt x="31423" y="0"/>
                    <a:pt x="40486" y="15736"/>
                    <a:pt x="40486" y="35147"/>
                  </a:cubicBezTo>
                  <a:close/>
                </a:path>
              </a:pathLst>
            </a:custGeom>
            <a:solidFill>
              <a:srgbClr val="DADC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1657;p27">
              <a:extLst>
                <a:ext uri="{FF2B5EF4-FFF2-40B4-BE49-F238E27FC236}">
                  <a16:creationId xmlns:a16="http://schemas.microsoft.com/office/drawing/2014/main" xmlns="" id="{B49F1437-6CF0-46E5-BC9D-523B3A7DE694}"/>
                </a:ext>
              </a:extLst>
            </p:cNvPr>
            <p:cNvSpPr/>
            <p:nvPr/>
          </p:nvSpPr>
          <p:spPr>
            <a:xfrm rot="-1801764">
              <a:off x="4256393" y="445744"/>
              <a:ext cx="40450" cy="70232"/>
            </a:xfrm>
            <a:custGeom>
              <a:avLst/>
              <a:gdLst/>
              <a:ahLst/>
              <a:cxnLst/>
              <a:rect l="l" t="t" r="r" b="b"/>
              <a:pathLst>
                <a:path w="40486" h="70294" extrusionOk="0">
                  <a:moveTo>
                    <a:pt x="40486" y="35147"/>
                  </a:moveTo>
                  <a:cubicBezTo>
                    <a:pt x="40486" y="54559"/>
                    <a:pt x="31423" y="70294"/>
                    <a:pt x="20243" y="70294"/>
                  </a:cubicBezTo>
                  <a:cubicBezTo>
                    <a:pt x="9063" y="70294"/>
                    <a:pt x="0" y="54559"/>
                    <a:pt x="0" y="35147"/>
                  </a:cubicBezTo>
                  <a:cubicBezTo>
                    <a:pt x="0" y="15736"/>
                    <a:pt x="9063" y="0"/>
                    <a:pt x="20243" y="0"/>
                  </a:cubicBezTo>
                  <a:cubicBezTo>
                    <a:pt x="31423" y="0"/>
                    <a:pt x="40486" y="15736"/>
                    <a:pt x="40486" y="35147"/>
                  </a:cubicBezTo>
                  <a:close/>
                </a:path>
              </a:pathLst>
            </a:custGeom>
            <a:solidFill>
              <a:srgbClr val="DADC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1658;p27">
              <a:extLst>
                <a:ext uri="{FF2B5EF4-FFF2-40B4-BE49-F238E27FC236}">
                  <a16:creationId xmlns:a16="http://schemas.microsoft.com/office/drawing/2014/main" xmlns="" id="{D67C81A9-2FD8-4381-AB61-64355F807C05}"/>
                </a:ext>
              </a:extLst>
            </p:cNvPr>
            <p:cNvSpPr/>
            <p:nvPr/>
          </p:nvSpPr>
          <p:spPr>
            <a:xfrm rot="-1801764">
              <a:off x="4330817" y="488696"/>
              <a:ext cx="40450" cy="70232"/>
            </a:xfrm>
            <a:custGeom>
              <a:avLst/>
              <a:gdLst/>
              <a:ahLst/>
              <a:cxnLst/>
              <a:rect l="l" t="t" r="r" b="b"/>
              <a:pathLst>
                <a:path w="40486" h="70294" extrusionOk="0">
                  <a:moveTo>
                    <a:pt x="40486" y="35147"/>
                  </a:moveTo>
                  <a:cubicBezTo>
                    <a:pt x="40486" y="54559"/>
                    <a:pt x="31423" y="70294"/>
                    <a:pt x="20243" y="70294"/>
                  </a:cubicBezTo>
                  <a:cubicBezTo>
                    <a:pt x="9063" y="70294"/>
                    <a:pt x="0" y="54559"/>
                    <a:pt x="0" y="35147"/>
                  </a:cubicBezTo>
                  <a:cubicBezTo>
                    <a:pt x="0" y="15736"/>
                    <a:pt x="9063" y="0"/>
                    <a:pt x="20243" y="0"/>
                  </a:cubicBezTo>
                  <a:cubicBezTo>
                    <a:pt x="31423" y="0"/>
                    <a:pt x="40486" y="15736"/>
                    <a:pt x="40486" y="35147"/>
                  </a:cubicBezTo>
                  <a:close/>
                </a:path>
              </a:pathLst>
            </a:custGeom>
            <a:solidFill>
              <a:srgbClr val="DADC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1659;p27">
              <a:extLst>
                <a:ext uri="{FF2B5EF4-FFF2-40B4-BE49-F238E27FC236}">
                  <a16:creationId xmlns:a16="http://schemas.microsoft.com/office/drawing/2014/main" xmlns="" id="{66884CF2-0F0A-4CE7-8C7F-278BEF0D8804}"/>
                </a:ext>
              </a:extLst>
            </p:cNvPr>
            <p:cNvSpPr/>
            <p:nvPr/>
          </p:nvSpPr>
          <p:spPr>
            <a:xfrm>
              <a:off x="4106792" y="1565782"/>
              <a:ext cx="86160" cy="187928"/>
            </a:xfrm>
            <a:custGeom>
              <a:avLst/>
              <a:gdLst/>
              <a:ahLst/>
              <a:cxnLst/>
              <a:rect l="l" t="t" r="r" b="b"/>
              <a:pathLst>
                <a:path w="86160" h="187928" extrusionOk="0">
                  <a:moveTo>
                    <a:pt x="18969" y="0"/>
                  </a:moveTo>
                  <a:cubicBezTo>
                    <a:pt x="16973" y="17526"/>
                    <a:pt x="-3840" y="92964"/>
                    <a:pt x="627" y="118777"/>
                  </a:cubicBezTo>
                  <a:cubicBezTo>
                    <a:pt x="5093" y="144589"/>
                    <a:pt x="76657" y="187928"/>
                    <a:pt x="76657" y="187928"/>
                  </a:cubicBezTo>
                  <a:lnTo>
                    <a:pt x="86161" y="143637"/>
                  </a:lnTo>
                  <a:lnTo>
                    <a:pt x="46815" y="104966"/>
                  </a:lnTo>
                  <a:lnTo>
                    <a:pt x="57459" y="31718"/>
                  </a:lnTo>
                  <a:close/>
                </a:path>
              </a:pathLst>
            </a:custGeom>
            <a:solidFill>
              <a:srgbClr val="DFAE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1660;p27">
              <a:extLst>
                <a:ext uri="{FF2B5EF4-FFF2-40B4-BE49-F238E27FC236}">
                  <a16:creationId xmlns:a16="http://schemas.microsoft.com/office/drawing/2014/main" xmlns="" id="{5FE7C0D9-C7AD-42EF-B908-079967CE2177}"/>
                </a:ext>
              </a:extLst>
            </p:cNvPr>
            <p:cNvSpPr/>
            <p:nvPr/>
          </p:nvSpPr>
          <p:spPr>
            <a:xfrm>
              <a:off x="4118918" y="1488575"/>
              <a:ext cx="61869" cy="119039"/>
            </a:xfrm>
            <a:custGeom>
              <a:avLst/>
              <a:gdLst/>
              <a:ahLst/>
              <a:cxnLst/>
              <a:rect l="l" t="t" r="r" b="b"/>
              <a:pathLst>
                <a:path w="61869" h="119039" extrusionOk="0">
                  <a:moveTo>
                    <a:pt x="61870" y="2912"/>
                  </a:moveTo>
                  <a:cubicBezTo>
                    <a:pt x="47538" y="-3775"/>
                    <a:pt x="30479" y="1397"/>
                    <a:pt x="22239" y="14913"/>
                  </a:cubicBezTo>
                  <a:cubicBezTo>
                    <a:pt x="11785" y="32249"/>
                    <a:pt x="950" y="91780"/>
                    <a:pt x="0" y="101972"/>
                  </a:cubicBezTo>
                  <a:cubicBezTo>
                    <a:pt x="8496" y="113573"/>
                    <a:pt x="22362" y="119984"/>
                    <a:pt x="36685" y="118926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1661;p27">
              <a:extLst>
                <a:ext uri="{FF2B5EF4-FFF2-40B4-BE49-F238E27FC236}">
                  <a16:creationId xmlns:a16="http://schemas.microsoft.com/office/drawing/2014/main" xmlns="" id="{139C5506-C3F3-4EF8-BFAB-49BBE834F54D}"/>
                </a:ext>
              </a:extLst>
            </p:cNvPr>
            <p:cNvSpPr/>
            <p:nvPr/>
          </p:nvSpPr>
          <p:spPr>
            <a:xfrm>
              <a:off x="4255221" y="2314593"/>
              <a:ext cx="133508" cy="75339"/>
            </a:xfrm>
            <a:custGeom>
              <a:avLst/>
              <a:gdLst/>
              <a:ahLst/>
              <a:cxnLst/>
              <a:rect l="l" t="t" r="r" b="b"/>
              <a:pathLst>
                <a:path w="133508" h="75339" extrusionOk="0">
                  <a:moveTo>
                    <a:pt x="6824" y="18142"/>
                  </a:moveTo>
                  <a:cubicBezTo>
                    <a:pt x="22296" y="22429"/>
                    <a:pt x="38833" y="20409"/>
                    <a:pt x="52822" y="12522"/>
                  </a:cubicBezTo>
                  <a:cubicBezTo>
                    <a:pt x="63942" y="12522"/>
                    <a:pt x="124101" y="-12909"/>
                    <a:pt x="132274" y="8712"/>
                  </a:cubicBezTo>
                  <a:cubicBezTo>
                    <a:pt x="139497" y="27762"/>
                    <a:pt x="113266" y="45288"/>
                    <a:pt x="99486" y="48717"/>
                  </a:cubicBezTo>
                  <a:cubicBezTo>
                    <a:pt x="69074" y="56052"/>
                    <a:pt x="46550" y="71292"/>
                    <a:pt x="34385" y="73863"/>
                  </a:cubicBezTo>
                  <a:cubicBezTo>
                    <a:pt x="24881" y="75768"/>
                    <a:pt x="13477" y="77007"/>
                    <a:pt x="5874" y="69863"/>
                  </a:cubicBezTo>
                  <a:cubicBezTo>
                    <a:pt x="-2110" y="61291"/>
                    <a:pt x="-2110" y="29382"/>
                    <a:pt x="6824" y="18142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1662;p27">
              <a:extLst>
                <a:ext uri="{FF2B5EF4-FFF2-40B4-BE49-F238E27FC236}">
                  <a16:creationId xmlns:a16="http://schemas.microsoft.com/office/drawing/2014/main" xmlns="" id="{68704472-4611-4CF1-9212-D9BA45BF50D7}"/>
                </a:ext>
              </a:extLst>
            </p:cNvPr>
            <p:cNvSpPr/>
            <p:nvPr/>
          </p:nvSpPr>
          <p:spPr>
            <a:xfrm>
              <a:off x="4257103" y="2327115"/>
              <a:ext cx="131644" cy="62816"/>
            </a:xfrm>
            <a:custGeom>
              <a:avLst/>
              <a:gdLst/>
              <a:ahLst/>
              <a:cxnLst/>
              <a:rect l="l" t="t" r="r" b="b"/>
              <a:pathLst>
                <a:path w="131644" h="62816" extrusionOk="0">
                  <a:moveTo>
                    <a:pt x="32503" y="56102"/>
                  </a:moveTo>
                  <a:cubicBezTo>
                    <a:pt x="44668" y="53531"/>
                    <a:pt x="67192" y="38291"/>
                    <a:pt x="97604" y="30956"/>
                  </a:cubicBezTo>
                  <a:cubicBezTo>
                    <a:pt x="109294" y="28099"/>
                    <a:pt x="129347" y="15240"/>
                    <a:pt x="131437" y="0"/>
                  </a:cubicBezTo>
                  <a:cubicBezTo>
                    <a:pt x="134098" y="17526"/>
                    <a:pt x="110529" y="33052"/>
                    <a:pt x="97604" y="36195"/>
                  </a:cubicBezTo>
                  <a:cubicBezTo>
                    <a:pt x="67192" y="43529"/>
                    <a:pt x="44668" y="58769"/>
                    <a:pt x="32503" y="61341"/>
                  </a:cubicBezTo>
                  <a:cubicBezTo>
                    <a:pt x="22999" y="63246"/>
                    <a:pt x="11595" y="64484"/>
                    <a:pt x="3992" y="57341"/>
                  </a:cubicBezTo>
                  <a:cubicBezTo>
                    <a:pt x="2081" y="55293"/>
                    <a:pt x="713" y="52807"/>
                    <a:pt x="0" y="50102"/>
                  </a:cubicBezTo>
                  <a:cubicBezTo>
                    <a:pt x="9266" y="57169"/>
                    <a:pt x="21336" y="59398"/>
                    <a:pt x="32503" y="56102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1663;p27">
              <a:extLst>
                <a:ext uri="{FF2B5EF4-FFF2-40B4-BE49-F238E27FC236}">
                  <a16:creationId xmlns:a16="http://schemas.microsoft.com/office/drawing/2014/main" xmlns="" id="{C0D39E59-D904-43E0-A9E8-8867400EDAE3}"/>
                </a:ext>
              </a:extLst>
            </p:cNvPr>
            <p:cNvSpPr/>
            <p:nvPr/>
          </p:nvSpPr>
          <p:spPr>
            <a:xfrm>
              <a:off x="4157606" y="2270641"/>
              <a:ext cx="133494" cy="75381"/>
            </a:xfrm>
            <a:custGeom>
              <a:avLst/>
              <a:gdLst/>
              <a:ahLst/>
              <a:cxnLst/>
              <a:rect l="l" t="t" r="r" b="b"/>
              <a:pathLst>
                <a:path w="133494" h="75381" extrusionOk="0">
                  <a:moveTo>
                    <a:pt x="6835" y="18184"/>
                  </a:moveTo>
                  <a:cubicBezTo>
                    <a:pt x="22307" y="22413"/>
                    <a:pt x="38825" y="20394"/>
                    <a:pt x="52833" y="12564"/>
                  </a:cubicBezTo>
                  <a:cubicBezTo>
                    <a:pt x="63953" y="12564"/>
                    <a:pt x="124112" y="-12963"/>
                    <a:pt x="132285" y="8754"/>
                  </a:cubicBezTo>
                  <a:cubicBezTo>
                    <a:pt x="139413" y="27804"/>
                    <a:pt x="113277" y="45330"/>
                    <a:pt x="99497" y="48759"/>
                  </a:cubicBezTo>
                  <a:cubicBezTo>
                    <a:pt x="69085" y="56094"/>
                    <a:pt x="46561" y="71334"/>
                    <a:pt x="34396" y="73905"/>
                  </a:cubicBezTo>
                  <a:cubicBezTo>
                    <a:pt x="24892" y="75810"/>
                    <a:pt x="13488" y="77049"/>
                    <a:pt x="5885" y="69905"/>
                  </a:cubicBezTo>
                  <a:cubicBezTo>
                    <a:pt x="-2479" y="61332"/>
                    <a:pt x="-1718" y="29519"/>
                    <a:pt x="6835" y="18184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1664;p27">
              <a:extLst>
                <a:ext uri="{FF2B5EF4-FFF2-40B4-BE49-F238E27FC236}">
                  <a16:creationId xmlns:a16="http://schemas.microsoft.com/office/drawing/2014/main" xmlns="" id="{A0C6E1B0-FE21-49B1-99CB-D3E09CD15307}"/>
                </a:ext>
              </a:extLst>
            </p:cNvPr>
            <p:cNvSpPr/>
            <p:nvPr/>
          </p:nvSpPr>
          <p:spPr>
            <a:xfrm>
              <a:off x="4159499" y="2283205"/>
              <a:ext cx="131564" cy="62816"/>
            </a:xfrm>
            <a:custGeom>
              <a:avLst/>
              <a:gdLst/>
              <a:ahLst/>
              <a:cxnLst/>
              <a:rect l="l" t="t" r="r" b="b"/>
              <a:pathLst>
                <a:path w="131564" h="62816" extrusionOk="0">
                  <a:moveTo>
                    <a:pt x="32503" y="56007"/>
                  </a:moveTo>
                  <a:cubicBezTo>
                    <a:pt x="44668" y="53435"/>
                    <a:pt x="67192" y="38291"/>
                    <a:pt x="97604" y="30861"/>
                  </a:cubicBezTo>
                  <a:cubicBezTo>
                    <a:pt x="109199" y="28099"/>
                    <a:pt x="129347" y="15240"/>
                    <a:pt x="131342" y="0"/>
                  </a:cubicBezTo>
                  <a:cubicBezTo>
                    <a:pt x="134098" y="17526"/>
                    <a:pt x="110529" y="33052"/>
                    <a:pt x="97604" y="36195"/>
                  </a:cubicBezTo>
                  <a:cubicBezTo>
                    <a:pt x="67192" y="43529"/>
                    <a:pt x="44668" y="58769"/>
                    <a:pt x="32503" y="61341"/>
                  </a:cubicBezTo>
                  <a:cubicBezTo>
                    <a:pt x="22999" y="63246"/>
                    <a:pt x="11595" y="64484"/>
                    <a:pt x="3992" y="57341"/>
                  </a:cubicBezTo>
                  <a:cubicBezTo>
                    <a:pt x="2081" y="55255"/>
                    <a:pt x="713" y="52740"/>
                    <a:pt x="0" y="50006"/>
                  </a:cubicBezTo>
                  <a:cubicBezTo>
                    <a:pt x="9228" y="57160"/>
                    <a:pt x="21336" y="59398"/>
                    <a:pt x="32503" y="56007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1665;p27">
              <a:extLst>
                <a:ext uri="{FF2B5EF4-FFF2-40B4-BE49-F238E27FC236}">
                  <a16:creationId xmlns:a16="http://schemas.microsoft.com/office/drawing/2014/main" xmlns="" id="{C4B82672-C5A8-4A64-A519-6AED9E813F7D}"/>
                </a:ext>
              </a:extLst>
            </p:cNvPr>
            <p:cNvSpPr/>
            <p:nvPr/>
          </p:nvSpPr>
          <p:spPr>
            <a:xfrm>
              <a:off x="4157684" y="1783524"/>
              <a:ext cx="195217" cy="552238"/>
            </a:xfrm>
            <a:custGeom>
              <a:avLst/>
              <a:gdLst/>
              <a:ahLst/>
              <a:cxnLst/>
              <a:rect l="l" t="t" r="r" b="b"/>
              <a:pathLst>
                <a:path w="195217" h="552238" extrusionOk="0">
                  <a:moveTo>
                    <a:pt x="5522" y="341376"/>
                  </a:moveTo>
                  <a:cubicBezTo>
                    <a:pt x="8135" y="318964"/>
                    <a:pt x="12783" y="296837"/>
                    <a:pt x="19397" y="275272"/>
                  </a:cubicBezTo>
                  <a:cubicBezTo>
                    <a:pt x="19397" y="275272"/>
                    <a:pt x="15311" y="218122"/>
                    <a:pt x="13220" y="164211"/>
                  </a:cubicBezTo>
                  <a:cubicBezTo>
                    <a:pt x="10844" y="102870"/>
                    <a:pt x="-10350" y="48863"/>
                    <a:pt x="6377" y="0"/>
                  </a:cubicBezTo>
                  <a:lnTo>
                    <a:pt x="195217" y="42005"/>
                  </a:lnTo>
                  <a:cubicBezTo>
                    <a:pt x="195217" y="42005"/>
                    <a:pt x="183813" y="286607"/>
                    <a:pt x="181247" y="316230"/>
                  </a:cubicBezTo>
                  <a:cubicBezTo>
                    <a:pt x="179869" y="339280"/>
                    <a:pt x="177046" y="362217"/>
                    <a:pt x="172789" y="384905"/>
                  </a:cubicBezTo>
                  <a:cubicBezTo>
                    <a:pt x="164140" y="432530"/>
                    <a:pt x="150169" y="545306"/>
                    <a:pt x="150169" y="545306"/>
                  </a:cubicBezTo>
                  <a:cubicBezTo>
                    <a:pt x="135800" y="552212"/>
                    <a:pt x="119510" y="554022"/>
                    <a:pt x="103981" y="550450"/>
                  </a:cubicBezTo>
                  <a:cubicBezTo>
                    <a:pt x="103981" y="550450"/>
                    <a:pt x="105407" y="407575"/>
                    <a:pt x="106737" y="373475"/>
                  </a:cubicBezTo>
                  <a:cubicBezTo>
                    <a:pt x="108258" y="331660"/>
                    <a:pt x="109588" y="334899"/>
                    <a:pt x="109588" y="334899"/>
                  </a:cubicBezTo>
                  <a:lnTo>
                    <a:pt x="103316" y="230791"/>
                  </a:lnTo>
                  <a:lnTo>
                    <a:pt x="99229" y="179451"/>
                  </a:lnTo>
                  <a:cubicBezTo>
                    <a:pt x="99229" y="179451"/>
                    <a:pt x="94002" y="217551"/>
                    <a:pt x="90581" y="251365"/>
                  </a:cubicBezTo>
                  <a:cubicBezTo>
                    <a:pt x="87635" y="280988"/>
                    <a:pt x="80507" y="307753"/>
                    <a:pt x="72524" y="362807"/>
                  </a:cubicBezTo>
                  <a:cubicBezTo>
                    <a:pt x="65681" y="410432"/>
                    <a:pt x="54466" y="506539"/>
                    <a:pt x="54466" y="506539"/>
                  </a:cubicBezTo>
                  <a:cubicBezTo>
                    <a:pt x="34508" y="518160"/>
                    <a:pt x="6947" y="508540"/>
                    <a:pt x="6947" y="508540"/>
                  </a:cubicBezTo>
                  <a:cubicBezTo>
                    <a:pt x="6947" y="508540"/>
                    <a:pt x="390" y="382810"/>
                    <a:pt x="5522" y="341376"/>
                  </a:cubicBezTo>
                  <a:close/>
                </a:path>
              </a:pathLst>
            </a:custGeom>
            <a:solidFill>
              <a:srgbClr val="00B5D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1666;p27">
              <a:extLst>
                <a:ext uri="{FF2B5EF4-FFF2-40B4-BE49-F238E27FC236}">
                  <a16:creationId xmlns:a16="http://schemas.microsoft.com/office/drawing/2014/main" xmlns="" id="{E6E137D4-5EAB-40CF-A192-D46BF74F713A}"/>
                </a:ext>
              </a:extLst>
            </p:cNvPr>
            <p:cNvSpPr/>
            <p:nvPr/>
          </p:nvSpPr>
          <p:spPr>
            <a:xfrm>
              <a:off x="4182697" y="1330426"/>
              <a:ext cx="141754" cy="227198"/>
            </a:xfrm>
            <a:custGeom>
              <a:avLst/>
              <a:gdLst/>
              <a:ahLst/>
              <a:cxnLst/>
              <a:rect l="l" t="t" r="r" b="b"/>
              <a:pathLst>
                <a:path w="141754" h="227198" extrusionOk="0">
                  <a:moveTo>
                    <a:pt x="8069" y="162109"/>
                  </a:moveTo>
                  <a:cubicBezTo>
                    <a:pt x="22515" y="162776"/>
                    <a:pt x="33159" y="166490"/>
                    <a:pt x="34965" y="162109"/>
                  </a:cubicBezTo>
                  <a:cubicBezTo>
                    <a:pt x="36533" y="154689"/>
                    <a:pt x="37645" y="147183"/>
                    <a:pt x="38291" y="139630"/>
                  </a:cubicBezTo>
                  <a:cubicBezTo>
                    <a:pt x="36581" y="135439"/>
                    <a:pt x="35155" y="130962"/>
                    <a:pt x="35155" y="130962"/>
                  </a:cubicBezTo>
                  <a:cubicBezTo>
                    <a:pt x="17098" y="119818"/>
                    <a:pt x="11395" y="100196"/>
                    <a:pt x="9019" y="77432"/>
                  </a:cubicBezTo>
                  <a:cubicBezTo>
                    <a:pt x="5028" y="38474"/>
                    <a:pt x="25936" y="4375"/>
                    <a:pt x="64807" y="374"/>
                  </a:cubicBezTo>
                  <a:cubicBezTo>
                    <a:pt x="101396" y="-3436"/>
                    <a:pt x="128197" y="22282"/>
                    <a:pt x="135420" y="57524"/>
                  </a:cubicBezTo>
                  <a:cubicBezTo>
                    <a:pt x="139221" y="74955"/>
                    <a:pt x="146919" y="107912"/>
                    <a:pt x="136560" y="136582"/>
                  </a:cubicBezTo>
                  <a:cubicBezTo>
                    <a:pt x="130763" y="152584"/>
                    <a:pt x="123255" y="165157"/>
                    <a:pt x="115747" y="167824"/>
                  </a:cubicBezTo>
                  <a:cubicBezTo>
                    <a:pt x="108524" y="167652"/>
                    <a:pt x="101320" y="167014"/>
                    <a:pt x="94173" y="165919"/>
                  </a:cubicBezTo>
                  <a:lnTo>
                    <a:pt x="94173" y="165919"/>
                  </a:lnTo>
                  <a:cubicBezTo>
                    <a:pt x="94173" y="165919"/>
                    <a:pt x="92273" y="176777"/>
                    <a:pt x="90942" y="183731"/>
                  </a:cubicBezTo>
                  <a:cubicBezTo>
                    <a:pt x="89612" y="190684"/>
                    <a:pt x="90087" y="194303"/>
                    <a:pt x="103867" y="202781"/>
                  </a:cubicBezTo>
                  <a:cubicBezTo>
                    <a:pt x="117648" y="211258"/>
                    <a:pt x="83054" y="228879"/>
                    <a:pt x="60435" y="227069"/>
                  </a:cubicBezTo>
                  <a:cubicBezTo>
                    <a:pt x="37816" y="225260"/>
                    <a:pt x="12346" y="211734"/>
                    <a:pt x="5313" y="197066"/>
                  </a:cubicBezTo>
                  <a:cubicBezTo>
                    <a:pt x="-2480" y="180873"/>
                    <a:pt x="-1815" y="161633"/>
                    <a:pt x="8069" y="162109"/>
                  </a:cubicBezTo>
                  <a:close/>
                </a:path>
              </a:pathLst>
            </a:custGeom>
            <a:solidFill>
              <a:srgbClr val="DFAE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1667;p27">
              <a:extLst>
                <a:ext uri="{FF2B5EF4-FFF2-40B4-BE49-F238E27FC236}">
                  <a16:creationId xmlns:a16="http://schemas.microsoft.com/office/drawing/2014/main" xmlns="" id="{542D6DF3-7B09-498C-8C32-DA5E4BE488F1}"/>
                </a:ext>
              </a:extLst>
            </p:cNvPr>
            <p:cNvSpPr/>
            <p:nvPr/>
          </p:nvSpPr>
          <p:spPr>
            <a:xfrm>
              <a:off x="4136412" y="1491278"/>
              <a:ext cx="217917" cy="361626"/>
            </a:xfrm>
            <a:custGeom>
              <a:avLst/>
              <a:gdLst/>
              <a:ahLst/>
              <a:cxnLst/>
              <a:rect l="l" t="t" r="r" b="b"/>
              <a:pathLst>
                <a:path w="217917" h="361626" extrusionOk="0">
                  <a:moveTo>
                    <a:pt x="75168" y="3353"/>
                  </a:moveTo>
                  <a:cubicBezTo>
                    <a:pt x="71176" y="12878"/>
                    <a:pt x="81345" y="25451"/>
                    <a:pt x="108336" y="34023"/>
                  </a:cubicBezTo>
                  <a:cubicBezTo>
                    <a:pt x="135327" y="42596"/>
                    <a:pt x="137797" y="31547"/>
                    <a:pt x="137797" y="31547"/>
                  </a:cubicBezTo>
                  <a:cubicBezTo>
                    <a:pt x="155779" y="39595"/>
                    <a:pt x="173294" y="48663"/>
                    <a:pt x="190258" y="58693"/>
                  </a:cubicBezTo>
                  <a:cubicBezTo>
                    <a:pt x="206510" y="70028"/>
                    <a:pt x="213638" y="102889"/>
                    <a:pt x="215823" y="158420"/>
                  </a:cubicBezTo>
                  <a:cubicBezTo>
                    <a:pt x="218390" y="222618"/>
                    <a:pt x="218580" y="317868"/>
                    <a:pt x="216489" y="334251"/>
                  </a:cubicBezTo>
                  <a:cubicBezTo>
                    <a:pt x="216489" y="334251"/>
                    <a:pt x="186172" y="364541"/>
                    <a:pt x="147396" y="361397"/>
                  </a:cubicBezTo>
                  <a:cubicBezTo>
                    <a:pt x="108621" y="358254"/>
                    <a:pt x="43425" y="323774"/>
                    <a:pt x="27554" y="297199"/>
                  </a:cubicBezTo>
                  <a:cubicBezTo>
                    <a:pt x="27554" y="240906"/>
                    <a:pt x="34586" y="231762"/>
                    <a:pt x="25463" y="199377"/>
                  </a:cubicBezTo>
                  <a:cubicBezTo>
                    <a:pt x="4649" y="125082"/>
                    <a:pt x="-6280" y="94602"/>
                    <a:pt x="3794" y="45358"/>
                  </a:cubicBezTo>
                  <a:cubicBezTo>
                    <a:pt x="12157" y="4686"/>
                    <a:pt x="23847" y="-362"/>
                    <a:pt x="39908" y="19"/>
                  </a:cubicBezTo>
                  <a:cubicBezTo>
                    <a:pt x="51712" y="495"/>
                    <a:pt x="63487" y="1610"/>
                    <a:pt x="75168" y="3353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1668;p27">
              <a:extLst>
                <a:ext uri="{FF2B5EF4-FFF2-40B4-BE49-F238E27FC236}">
                  <a16:creationId xmlns:a16="http://schemas.microsoft.com/office/drawing/2014/main" xmlns="" id="{C3BFEB5E-946C-4665-A14B-AC94D71E3093}"/>
                </a:ext>
              </a:extLst>
            </p:cNvPr>
            <p:cNvSpPr/>
            <p:nvPr/>
          </p:nvSpPr>
          <p:spPr>
            <a:xfrm>
              <a:off x="4290792" y="1536579"/>
              <a:ext cx="276750" cy="215760"/>
            </a:xfrm>
            <a:custGeom>
              <a:avLst/>
              <a:gdLst/>
              <a:ahLst/>
              <a:cxnLst/>
              <a:rect l="l" t="t" r="r" b="b"/>
              <a:pathLst>
                <a:path w="276750" h="215760" extrusionOk="0">
                  <a:moveTo>
                    <a:pt x="122458" y="166173"/>
                  </a:moveTo>
                  <a:cubicBezTo>
                    <a:pt x="90621" y="174174"/>
                    <a:pt x="83113" y="154076"/>
                    <a:pt x="78931" y="137598"/>
                  </a:cubicBezTo>
                  <a:cubicBezTo>
                    <a:pt x="68857" y="97307"/>
                    <a:pt x="63345" y="61398"/>
                    <a:pt x="55837" y="38062"/>
                  </a:cubicBezTo>
                  <a:cubicBezTo>
                    <a:pt x="46998" y="11011"/>
                    <a:pt x="37685" y="6724"/>
                    <a:pt x="24569" y="1486"/>
                  </a:cubicBezTo>
                  <a:cubicBezTo>
                    <a:pt x="9173" y="-4706"/>
                    <a:pt x="-3942" y="8344"/>
                    <a:pt x="1095" y="42729"/>
                  </a:cubicBezTo>
                  <a:cubicBezTo>
                    <a:pt x="7368" y="82562"/>
                    <a:pt x="17128" y="121767"/>
                    <a:pt x="30272" y="159886"/>
                  </a:cubicBezTo>
                  <a:cubicBezTo>
                    <a:pt x="34168" y="172459"/>
                    <a:pt x="43102" y="194748"/>
                    <a:pt x="56407" y="205511"/>
                  </a:cubicBezTo>
                  <a:cubicBezTo>
                    <a:pt x="72754" y="218846"/>
                    <a:pt x="97558" y="218274"/>
                    <a:pt x="134908" y="208940"/>
                  </a:cubicBezTo>
                  <a:cubicBezTo>
                    <a:pt x="150875" y="204940"/>
                    <a:pt x="168362" y="195415"/>
                    <a:pt x="198584" y="181318"/>
                  </a:cubicBezTo>
                  <a:cubicBezTo>
                    <a:pt x="206662" y="177508"/>
                    <a:pt x="212934" y="175031"/>
                    <a:pt x="228521" y="167792"/>
                  </a:cubicBezTo>
                  <a:cubicBezTo>
                    <a:pt x="244126" y="160734"/>
                    <a:pt x="257821" y="150018"/>
                    <a:pt x="268437" y="136550"/>
                  </a:cubicBezTo>
                  <a:cubicBezTo>
                    <a:pt x="276515" y="124739"/>
                    <a:pt x="277940" y="119215"/>
                    <a:pt x="275945" y="116452"/>
                  </a:cubicBezTo>
                  <a:cubicBezTo>
                    <a:pt x="273949" y="113690"/>
                    <a:pt x="270147" y="113881"/>
                    <a:pt x="265871" y="118834"/>
                  </a:cubicBezTo>
                  <a:cubicBezTo>
                    <a:pt x="259541" y="127206"/>
                    <a:pt x="251786" y="134397"/>
                    <a:pt x="242966" y="140074"/>
                  </a:cubicBezTo>
                  <a:cubicBezTo>
                    <a:pt x="242966" y="140074"/>
                    <a:pt x="252945" y="129692"/>
                    <a:pt x="258458" y="122929"/>
                  </a:cubicBezTo>
                  <a:cubicBezTo>
                    <a:pt x="263305" y="116919"/>
                    <a:pt x="267334" y="110290"/>
                    <a:pt x="270432" y="103213"/>
                  </a:cubicBezTo>
                  <a:cubicBezTo>
                    <a:pt x="273379" y="96259"/>
                    <a:pt x="267391" y="86925"/>
                    <a:pt x="262924" y="91783"/>
                  </a:cubicBezTo>
                  <a:cubicBezTo>
                    <a:pt x="258458" y="96640"/>
                    <a:pt x="256272" y="101784"/>
                    <a:pt x="248003" y="111595"/>
                  </a:cubicBezTo>
                  <a:cubicBezTo>
                    <a:pt x="243708" y="116900"/>
                    <a:pt x="238756" y="121634"/>
                    <a:pt x="233273" y="125691"/>
                  </a:cubicBezTo>
                  <a:cubicBezTo>
                    <a:pt x="238386" y="118767"/>
                    <a:pt x="242938" y="111442"/>
                    <a:pt x="246863" y="103784"/>
                  </a:cubicBezTo>
                  <a:cubicBezTo>
                    <a:pt x="250398" y="97840"/>
                    <a:pt x="252119" y="90982"/>
                    <a:pt x="251805" y="84067"/>
                  </a:cubicBezTo>
                  <a:cubicBezTo>
                    <a:pt x="251805" y="80448"/>
                    <a:pt x="246578" y="76162"/>
                    <a:pt x="241731" y="82924"/>
                  </a:cubicBezTo>
                  <a:cubicBezTo>
                    <a:pt x="237160" y="92325"/>
                    <a:pt x="231438" y="101117"/>
                    <a:pt x="224719" y="109118"/>
                  </a:cubicBezTo>
                  <a:cubicBezTo>
                    <a:pt x="217401" y="116738"/>
                    <a:pt x="211224" y="121024"/>
                    <a:pt x="211034" y="118643"/>
                  </a:cubicBezTo>
                  <a:cubicBezTo>
                    <a:pt x="210844" y="116262"/>
                    <a:pt x="215405" y="112452"/>
                    <a:pt x="218067" y="103594"/>
                  </a:cubicBezTo>
                  <a:cubicBezTo>
                    <a:pt x="220728" y="94735"/>
                    <a:pt x="218067" y="85496"/>
                    <a:pt x="213220" y="84544"/>
                  </a:cubicBezTo>
                  <a:cubicBezTo>
                    <a:pt x="208373" y="83591"/>
                    <a:pt x="209228" y="83877"/>
                    <a:pt x="205331" y="92068"/>
                  </a:cubicBezTo>
                  <a:cubicBezTo>
                    <a:pt x="199952" y="100536"/>
                    <a:pt x="195124" y="109356"/>
                    <a:pt x="190886" y="118453"/>
                  </a:cubicBezTo>
                  <a:cubicBezTo>
                    <a:pt x="188443" y="126930"/>
                    <a:pt x="183967" y="134674"/>
                    <a:pt x="177865" y="141027"/>
                  </a:cubicBezTo>
                  <a:cubicBezTo>
                    <a:pt x="169977" y="149314"/>
                    <a:pt x="152395" y="158553"/>
                    <a:pt x="122458" y="166173"/>
                  </a:cubicBezTo>
                  <a:close/>
                </a:path>
              </a:pathLst>
            </a:custGeom>
            <a:solidFill>
              <a:srgbClr val="DFAE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1669;p27">
              <a:extLst>
                <a:ext uri="{FF2B5EF4-FFF2-40B4-BE49-F238E27FC236}">
                  <a16:creationId xmlns:a16="http://schemas.microsoft.com/office/drawing/2014/main" xmlns="" id="{4BFA5103-9904-4BB7-94CD-7F4223D6342F}"/>
                </a:ext>
              </a:extLst>
            </p:cNvPr>
            <p:cNvSpPr/>
            <p:nvPr/>
          </p:nvSpPr>
          <p:spPr>
            <a:xfrm>
              <a:off x="4280886" y="1531786"/>
              <a:ext cx="84275" cy="123474"/>
            </a:xfrm>
            <a:custGeom>
              <a:avLst/>
              <a:gdLst/>
              <a:ahLst/>
              <a:cxnLst/>
              <a:rect l="l" t="t" r="r" b="b"/>
              <a:pathLst>
                <a:path w="84275" h="123474" extrusionOk="0">
                  <a:moveTo>
                    <a:pt x="22691" y="563"/>
                  </a:moveTo>
                  <a:cubicBezTo>
                    <a:pt x="43884" y="-2580"/>
                    <a:pt x="58900" y="7040"/>
                    <a:pt x="68309" y="39330"/>
                  </a:cubicBezTo>
                  <a:cubicBezTo>
                    <a:pt x="77718" y="71620"/>
                    <a:pt x="84275" y="98004"/>
                    <a:pt x="84275" y="98004"/>
                  </a:cubicBezTo>
                  <a:cubicBezTo>
                    <a:pt x="75921" y="110244"/>
                    <a:pt x="63139" y="118749"/>
                    <a:pt x="48636" y="121721"/>
                  </a:cubicBezTo>
                  <a:cubicBezTo>
                    <a:pt x="23261" y="127913"/>
                    <a:pt x="14137" y="115721"/>
                    <a:pt x="14137" y="115721"/>
                  </a:cubicBezTo>
                  <a:cubicBezTo>
                    <a:pt x="14137" y="115721"/>
                    <a:pt x="7104" y="81907"/>
                    <a:pt x="2638" y="58571"/>
                  </a:cubicBezTo>
                  <a:cubicBezTo>
                    <a:pt x="-1829" y="35234"/>
                    <a:pt x="-3635" y="4469"/>
                    <a:pt x="22691" y="563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1670;p27">
              <a:extLst>
                <a:ext uri="{FF2B5EF4-FFF2-40B4-BE49-F238E27FC236}">
                  <a16:creationId xmlns:a16="http://schemas.microsoft.com/office/drawing/2014/main" xmlns="" id="{1BA2AF3D-6F39-40BA-902E-FBC8D7B5B874}"/>
                </a:ext>
              </a:extLst>
            </p:cNvPr>
            <p:cNvSpPr/>
            <p:nvPr/>
          </p:nvSpPr>
          <p:spPr>
            <a:xfrm>
              <a:off x="4187208" y="1320312"/>
              <a:ext cx="137401" cy="151685"/>
            </a:xfrm>
            <a:custGeom>
              <a:avLst/>
              <a:gdLst/>
              <a:ahLst/>
              <a:cxnLst/>
              <a:rect l="l" t="t" r="r" b="b"/>
              <a:pathLst>
                <a:path w="137401" h="151685" extrusionOk="0">
                  <a:moveTo>
                    <a:pt x="129674" y="62685"/>
                  </a:moveTo>
                  <a:cubicBezTo>
                    <a:pt x="129674" y="62685"/>
                    <a:pt x="163222" y="11441"/>
                    <a:pt x="90518" y="1058"/>
                  </a:cubicBezTo>
                  <a:cubicBezTo>
                    <a:pt x="38057" y="-6466"/>
                    <a:pt x="4319" y="27347"/>
                    <a:pt x="422" y="64019"/>
                  </a:cubicBezTo>
                  <a:cubicBezTo>
                    <a:pt x="-3284" y="98975"/>
                    <a:pt x="18194" y="135361"/>
                    <a:pt x="33781" y="149744"/>
                  </a:cubicBezTo>
                  <a:cubicBezTo>
                    <a:pt x="49053" y="153620"/>
                    <a:pt x="65219" y="151649"/>
                    <a:pt x="79114" y="144219"/>
                  </a:cubicBezTo>
                  <a:cubicBezTo>
                    <a:pt x="79931" y="134713"/>
                    <a:pt x="80245" y="125179"/>
                    <a:pt x="80064" y="115644"/>
                  </a:cubicBezTo>
                  <a:cubicBezTo>
                    <a:pt x="80064" y="115644"/>
                    <a:pt x="54499" y="61637"/>
                    <a:pt x="129674" y="62685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671;p27">
              <a:extLst>
                <a:ext uri="{FF2B5EF4-FFF2-40B4-BE49-F238E27FC236}">
                  <a16:creationId xmlns:a16="http://schemas.microsoft.com/office/drawing/2014/main" xmlns="" id="{5C10F609-510C-41EE-B21D-77B40A79002D}"/>
                </a:ext>
              </a:extLst>
            </p:cNvPr>
            <p:cNvSpPr/>
            <p:nvPr/>
          </p:nvSpPr>
          <p:spPr>
            <a:xfrm>
              <a:off x="5589453" y="3105692"/>
              <a:ext cx="158988" cy="313238"/>
            </a:xfrm>
            <a:custGeom>
              <a:avLst/>
              <a:gdLst/>
              <a:ahLst/>
              <a:cxnLst/>
              <a:rect l="l" t="t" r="r" b="b"/>
              <a:pathLst>
                <a:path w="158988" h="313238" extrusionOk="0">
                  <a:moveTo>
                    <a:pt x="67938" y="242313"/>
                  </a:moveTo>
                  <a:cubicBezTo>
                    <a:pt x="82079" y="267420"/>
                    <a:pt x="99176" y="290738"/>
                    <a:pt x="118878" y="311750"/>
                  </a:cubicBezTo>
                  <a:cubicBezTo>
                    <a:pt x="124390" y="318132"/>
                    <a:pt x="166397" y="302225"/>
                    <a:pt x="157843" y="297367"/>
                  </a:cubicBezTo>
                  <a:cubicBezTo>
                    <a:pt x="149290" y="292509"/>
                    <a:pt x="121254" y="254124"/>
                    <a:pt x="107378" y="228311"/>
                  </a:cubicBezTo>
                  <a:cubicBezTo>
                    <a:pt x="95708" y="197469"/>
                    <a:pt x="85805" y="165989"/>
                    <a:pt x="77727" y="134013"/>
                  </a:cubicBezTo>
                  <a:cubicBezTo>
                    <a:pt x="68983" y="102390"/>
                    <a:pt x="61570" y="56099"/>
                    <a:pt x="55203" y="34191"/>
                  </a:cubicBezTo>
                  <a:cubicBezTo>
                    <a:pt x="51810" y="17751"/>
                    <a:pt x="39132" y="4826"/>
                    <a:pt x="22795" y="1140"/>
                  </a:cubicBezTo>
                  <a:cubicBezTo>
                    <a:pt x="7589" y="-2385"/>
                    <a:pt x="-2295" y="1806"/>
                    <a:pt x="461" y="20190"/>
                  </a:cubicBezTo>
                  <a:cubicBezTo>
                    <a:pt x="5308" y="52670"/>
                    <a:pt x="30588" y="178590"/>
                    <a:pt x="67938" y="242313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672;p27">
              <a:extLst>
                <a:ext uri="{FF2B5EF4-FFF2-40B4-BE49-F238E27FC236}">
                  <a16:creationId xmlns:a16="http://schemas.microsoft.com/office/drawing/2014/main" xmlns="" id="{9661B7A0-EAC3-4327-A289-447CD2D200E2}"/>
                </a:ext>
              </a:extLst>
            </p:cNvPr>
            <p:cNvSpPr/>
            <p:nvPr/>
          </p:nvSpPr>
          <p:spPr>
            <a:xfrm>
              <a:off x="5625064" y="3841302"/>
              <a:ext cx="109135" cy="84940"/>
            </a:xfrm>
            <a:custGeom>
              <a:avLst/>
              <a:gdLst/>
              <a:ahLst/>
              <a:cxnLst/>
              <a:rect l="l" t="t" r="r" b="b"/>
              <a:pathLst>
                <a:path w="109135" h="84940" extrusionOk="0">
                  <a:moveTo>
                    <a:pt x="8092" y="2"/>
                  </a:moveTo>
                  <a:cubicBezTo>
                    <a:pt x="21207" y="10670"/>
                    <a:pt x="40595" y="955"/>
                    <a:pt x="41546" y="1907"/>
                  </a:cubicBezTo>
                  <a:cubicBezTo>
                    <a:pt x="56923" y="16242"/>
                    <a:pt x="73079" y="29720"/>
                    <a:pt x="89920" y="42293"/>
                  </a:cubicBezTo>
                  <a:cubicBezTo>
                    <a:pt x="98093" y="48770"/>
                    <a:pt x="110923" y="57438"/>
                    <a:pt x="108927" y="69820"/>
                  </a:cubicBezTo>
                  <a:cubicBezTo>
                    <a:pt x="104841" y="91919"/>
                    <a:pt x="69392" y="85156"/>
                    <a:pt x="56086" y="78393"/>
                  </a:cubicBezTo>
                  <a:cubicBezTo>
                    <a:pt x="42781" y="71630"/>
                    <a:pt x="31852" y="60295"/>
                    <a:pt x="19212" y="52485"/>
                  </a:cubicBezTo>
                  <a:cubicBezTo>
                    <a:pt x="10183" y="46865"/>
                    <a:pt x="1344" y="43912"/>
                    <a:pt x="204" y="32578"/>
                  </a:cubicBezTo>
                  <a:cubicBezTo>
                    <a:pt x="-1317" y="25625"/>
                    <a:pt x="6096" y="-283"/>
                    <a:pt x="8092" y="2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673;p27">
              <a:extLst>
                <a:ext uri="{FF2B5EF4-FFF2-40B4-BE49-F238E27FC236}">
                  <a16:creationId xmlns:a16="http://schemas.microsoft.com/office/drawing/2014/main" xmlns="" id="{A7FC4A80-E356-4696-BE41-DD710BB4159C}"/>
                </a:ext>
              </a:extLst>
            </p:cNvPr>
            <p:cNvSpPr/>
            <p:nvPr/>
          </p:nvSpPr>
          <p:spPr>
            <a:xfrm>
              <a:off x="5624449" y="3869213"/>
              <a:ext cx="108591" cy="56989"/>
            </a:xfrm>
            <a:custGeom>
              <a:avLst/>
              <a:gdLst/>
              <a:ahLst/>
              <a:cxnLst/>
              <a:rect l="l" t="t" r="r" b="b"/>
              <a:pathLst>
                <a:path w="108591" h="56989" extrusionOk="0">
                  <a:moveTo>
                    <a:pt x="343" y="0"/>
                  </a:moveTo>
                  <a:cubicBezTo>
                    <a:pt x="2054" y="10954"/>
                    <a:pt x="10797" y="14002"/>
                    <a:pt x="19351" y="19526"/>
                  </a:cubicBezTo>
                  <a:cubicBezTo>
                    <a:pt x="32181" y="27527"/>
                    <a:pt x="43490" y="39053"/>
                    <a:pt x="56891" y="45815"/>
                  </a:cubicBezTo>
                  <a:cubicBezTo>
                    <a:pt x="70291" y="52578"/>
                    <a:pt x="99943" y="58293"/>
                    <a:pt x="108591" y="42481"/>
                  </a:cubicBezTo>
                  <a:cubicBezTo>
                    <a:pt x="103935" y="63817"/>
                    <a:pt x="69151" y="57150"/>
                    <a:pt x="55940" y="50482"/>
                  </a:cubicBezTo>
                  <a:cubicBezTo>
                    <a:pt x="42730" y="43815"/>
                    <a:pt x="31706" y="32385"/>
                    <a:pt x="19066" y="24574"/>
                  </a:cubicBezTo>
                  <a:cubicBezTo>
                    <a:pt x="10037" y="18955"/>
                    <a:pt x="1199" y="16002"/>
                    <a:pt x="58" y="4667"/>
                  </a:cubicBezTo>
                  <a:cubicBezTo>
                    <a:pt x="-75" y="3105"/>
                    <a:pt x="20" y="1533"/>
                    <a:pt x="343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674;p27">
              <a:extLst>
                <a:ext uri="{FF2B5EF4-FFF2-40B4-BE49-F238E27FC236}">
                  <a16:creationId xmlns:a16="http://schemas.microsoft.com/office/drawing/2014/main" xmlns="" id="{A2589079-02CE-4624-88D2-27FF97BADED7}"/>
                </a:ext>
              </a:extLst>
            </p:cNvPr>
            <p:cNvSpPr/>
            <p:nvPr/>
          </p:nvSpPr>
          <p:spPr>
            <a:xfrm>
              <a:off x="5756800" y="3764382"/>
              <a:ext cx="108931" cy="81850"/>
            </a:xfrm>
            <a:custGeom>
              <a:avLst/>
              <a:gdLst/>
              <a:ahLst/>
              <a:cxnLst/>
              <a:rect l="l" t="t" r="r" b="b"/>
              <a:pathLst>
                <a:path w="108931" h="81850" extrusionOk="0">
                  <a:moveTo>
                    <a:pt x="9409" y="56"/>
                  </a:moveTo>
                  <a:cubicBezTo>
                    <a:pt x="22524" y="10819"/>
                    <a:pt x="45523" y="-897"/>
                    <a:pt x="46473" y="56"/>
                  </a:cubicBezTo>
                  <a:cubicBezTo>
                    <a:pt x="60102" y="13943"/>
                    <a:pt x="74548" y="27021"/>
                    <a:pt x="89716" y="39203"/>
                  </a:cubicBezTo>
                  <a:cubicBezTo>
                    <a:pt x="97889" y="45681"/>
                    <a:pt x="110719" y="54348"/>
                    <a:pt x="108723" y="66731"/>
                  </a:cubicBezTo>
                  <a:cubicBezTo>
                    <a:pt x="104637" y="88829"/>
                    <a:pt x="69188" y="82066"/>
                    <a:pt x="55882" y="75303"/>
                  </a:cubicBezTo>
                  <a:cubicBezTo>
                    <a:pt x="42577" y="68541"/>
                    <a:pt x="31647" y="57301"/>
                    <a:pt x="19008" y="49395"/>
                  </a:cubicBezTo>
                  <a:cubicBezTo>
                    <a:pt x="9979" y="43775"/>
                    <a:pt x="1045" y="40918"/>
                    <a:pt x="0" y="29488"/>
                  </a:cubicBezTo>
                  <a:cubicBezTo>
                    <a:pt x="561" y="19030"/>
                    <a:pt x="3801" y="8895"/>
                    <a:pt x="9409" y="56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675;p27">
              <a:extLst>
                <a:ext uri="{FF2B5EF4-FFF2-40B4-BE49-F238E27FC236}">
                  <a16:creationId xmlns:a16="http://schemas.microsoft.com/office/drawing/2014/main" xmlns="" id="{E2B8EAFA-DE6B-469B-A54A-4816B403FE4D}"/>
                </a:ext>
              </a:extLst>
            </p:cNvPr>
            <p:cNvSpPr/>
            <p:nvPr/>
          </p:nvSpPr>
          <p:spPr>
            <a:xfrm>
              <a:off x="5756201" y="3790822"/>
              <a:ext cx="108657" cy="56976"/>
            </a:xfrm>
            <a:custGeom>
              <a:avLst/>
              <a:gdLst/>
              <a:ahLst/>
              <a:cxnLst/>
              <a:rect l="l" t="t" r="r" b="b"/>
              <a:pathLst>
                <a:path w="108657" h="56976" extrusionOk="0">
                  <a:moveTo>
                    <a:pt x="314" y="0"/>
                  </a:moveTo>
                  <a:cubicBezTo>
                    <a:pt x="2025" y="10954"/>
                    <a:pt x="10769" y="13906"/>
                    <a:pt x="19322" y="19526"/>
                  </a:cubicBezTo>
                  <a:cubicBezTo>
                    <a:pt x="32152" y="27527"/>
                    <a:pt x="43462" y="39053"/>
                    <a:pt x="56862" y="45815"/>
                  </a:cubicBezTo>
                  <a:cubicBezTo>
                    <a:pt x="70262" y="52578"/>
                    <a:pt x="100009" y="58293"/>
                    <a:pt x="108657" y="42481"/>
                  </a:cubicBezTo>
                  <a:cubicBezTo>
                    <a:pt x="103906" y="63818"/>
                    <a:pt x="69122" y="57150"/>
                    <a:pt x="55912" y="50387"/>
                  </a:cubicBezTo>
                  <a:cubicBezTo>
                    <a:pt x="42701" y="43625"/>
                    <a:pt x="31677" y="32385"/>
                    <a:pt x="19037" y="24479"/>
                  </a:cubicBezTo>
                  <a:cubicBezTo>
                    <a:pt x="10008" y="18955"/>
                    <a:pt x="1170" y="16002"/>
                    <a:pt x="29" y="4572"/>
                  </a:cubicBezTo>
                  <a:cubicBezTo>
                    <a:pt x="-56" y="3038"/>
                    <a:pt x="48" y="1505"/>
                    <a:pt x="314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676;p27">
              <a:extLst>
                <a:ext uri="{FF2B5EF4-FFF2-40B4-BE49-F238E27FC236}">
                  <a16:creationId xmlns:a16="http://schemas.microsoft.com/office/drawing/2014/main" xmlns="" id="{CD822CEE-3640-434F-88BF-EA493F131D6B}"/>
                </a:ext>
              </a:extLst>
            </p:cNvPr>
            <p:cNvSpPr/>
            <p:nvPr/>
          </p:nvSpPr>
          <p:spPr>
            <a:xfrm>
              <a:off x="5454721" y="3387696"/>
              <a:ext cx="383168" cy="465480"/>
            </a:xfrm>
            <a:custGeom>
              <a:avLst/>
              <a:gdLst/>
              <a:ahLst/>
              <a:cxnLst/>
              <a:rect l="l" t="t" r="r" b="b"/>
              <a:pathLst>
                <a:path w="383168" h="465480" extrusionOk="0">
                  <a:moveTo>
                    <a:pt x="2995" y="32603"/>
                  </a:moveTo>
                  <a:cubicBezTo>
                    <a:pt x="-11546" y="123662"/>
                    <a:pt x="28845" y="157571"/>
                    <a:pt x="81306" y="177003"/>
                  </a:cubicBezTo>
                  <a:cubicBezTo>
                    <a:pt x="119321" y="190909"/>
                    <a:pt x="172922" y="212340"/>
                    <a:pt x="172922" y="212340"/>
                  </a:cubicBezTo>
                  <a:cubicBezTo>
                    <a:pt x="172922" y="212340"/>
                    <a:pt x="172162" y="232247"/>
                    <a:pt x="171782" y="277110"/>
                  </a:cubicBezTo>
                  <a:cubicBezTo>
                    <a:pt x="171782" y="316639"/>
                    <a:pt x="176534" y="460847"/>
                    <a:pt x="176534" y="460847"/>
                  </a:cubicBezTo>
                  <a:cubicBezTo>
                    <a:pt x="189231" y="467191"/>
                    <a:pt x="204199" y="467010"/>
                    <a:pt x="216735" y="460371"/>
                  </a:cubicBezTo>
                  <a:cubicBezTo>
                    <a:pt x="216735" y="460371"/>
                    <a:pt x="237833" y="349881"/>
                    <a:pt x="242395" y="300065"/>
                  </a:cubicBezTo>
                  <a:cubicBezTo>
                    <a:pt x="248477" y="232533"/>
                    <a:pt x="258837" y="188337"/>
                    <a:pt x="255320" y="173764"/>
                  </a:cubicBezTo>
                  <a:cubicBezTo>
                    <a:pt x="252279" y="161001"/>
                    <a:pt x="178625" y="124710"/>
                    <a:pt x="155245" y="105184"/>
                  </a:cubicBezTo>
                  <a:lnTo>
                    <a:pt x="309492" y="156428"/>
                  </a:lnTo>
                  <a:cubicBezTo>
                    <a:pt x="306460" y="173211"/>
                    <a:pt x="304968" y="190233"/>
                    <a:pt x="305025" y="207292"/>
                  </a:cubicBezTo>
                  <a:cubicBezTo>
                    <a:pt x="306451" y="260918"/>
                    <a:pt x="309397" y="376932"/>
                    <a:pt x="309397" y="376932"/>
                  </a:cubicBezTo>
                  <a:cubicBezTo>
                    <a:pt x="309397" y="376932"/>
                    <a:pt x="330590" y="392268"/>
                    <a:pt x="348647" y="376932"/>
                  </a:cubicBezTo>
                  <a:cubicBezTo>
                    <a:pt x="348647" y="376932"/>
                    <a:pt x="387518" y="147189"/>
                    <a:pt x="382766" y="116804"/>
                  </a:cubicBezTo>
                  <a:cubicBezTo>
                    <a:pt x="378299" y="88229"/>
                    <a:pt x="242300" y="28984"/>
                    <a:pt x="218351" y="8601"/>
                  </a:cubicBezTo>
                  <a:cubicBezTo>
                    <a:pt x="209902" y="1676"/>
                    <a:pt x="198896" y="-1267"/>
                    <a:pt x="188129" y="504"/>
                  </a:cubicBezTo>
                  <a:close/>
                </a:path>
              </a:pathLst>
            </a:custGeom>
            <a:solidFill>
              <a:srgbClr val="00B5D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677;p27">
              <a:extLst>
                <a:ext uri="{FF2B5EF4-FFF2-40B4-BE49-F238E27FC236}">
                  <a16:creationId xmlns:a16="http://schemas.microsoft.com/office/drawing/2014/main" xmlns="" id="{4AE63B22-AB2A-4C58-A2B7-FF7633CE3A40}"/>
                </a:ext>
              </a:extLst>
            </p:cNvPr>
            <p:cNvSpPr/>
            <p:nvPr/>
          </p:nvSpPr>
          <p:spPr>
            <a:xfrm>
              <a:off x="5486791" y="3077400"/>
              <a:ext cx="120860" cy="118150"/>
            </a:xfrm>
            <a:custGeom>
              <a:avLst/>
              <a:gdLst/>
              <a:ahLst/>
              <a:cxnLst/>
              <a:rect l="l" t="t" r="r" b="b"/>
              <a:pathLst>
                <a:path w="120860" h="118150" extrusionOk="0">
                  <a:moveTo>
                    <a:pt x="24622" y="0"/>
                  </a:moveTo>
                  <a:cubicBezTo>
                    <a:pt x="24622" y="0"/>
                    <a:pt x="26903" y="43434"/>
                    <a:pt x="25952" y="47625"/>
                  </a:cubicBezTo>
                  <a:cubicBezTo>
                    <a:pt x="25002" y="51816"/>
                    <a:pt x="6089" y="64198"/>
                    <a:pt x="577" y="68771"/>
                  </a:cubicBezTo>
                  <a:cubicBezTo>
                    <a:pt x="-4935" y="73343"/>
                    <a:pt x="30419" y="108299"/>
                    <a:pt x="48096" y="116396"/>
                  </a:cubicBezTo>
                  <a:cubicBezTo>
                    <a:pt x="65773" y="124492"/>
                    <a:pt x="119850" y="103441"/>
                    <a:pt x="120800" y="76581"/>
                  </a:cubicBezTo>
                  <a:cubicBezTo>
                    <a:pt x="121750" y="49721"/>
                    <a:pt x="111296" y="27146"/>
                    <a:pt x="103123" y="26003"/>
                  </a:cubicBezTo>
                  <a:cubicBezTo>
                    <a:pt x="94950" y="24860"/>
                    <a:pt x="24622" y="0"/>
                    <a:pt x="24622" y="0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678;p27">
              <a:extLst>
                <a:ext uri="{FF2B5EF4-FFF2-40B4-BE49-F238E27FC236}">
                  <a16:creationId xmlns:a16="http://schemas.microsoft.com/office/drawing/2014/main" xmlns="" id="{B5636E09-A79A-49B5-9BE7-1DC6AAC19BE7}"/>
                </a:ext>
              </a:extLst>
            </p:cNvPr>
            <p:cNvSpPr/>
            <p:nvPr/>
          </p:nvSpPr>
          <p:spPr>
            <a:xfrm>
              <a:off x="5455024" y="3093521"/>
              <a:ext cx="195218" cy="382396"/>
            </a:xfrm>
            <a:custGeom>
              <a:avLst/>
              <a:gdLst/>
              <a:ahLst/>
              <a:cxnLst/>
              <a:rect l="l" t="t" r="r" b="b"/>
              <a:pathLst>
                <a:path w="195218" h="382396" extrusionOk="0">
                  <a:moveTo>
                    <a:pt x="51542" y="38266"/>
                  </a:moveTo>
                  <a:cubicBezTo>
                    <a:pt x="51542" y="38266"/>
                    <a:pt x="83000" y="85129"/>
                    <a:pt x="126812" y="89510"/>
                  </a:cubicBezTo>
                  <a:cubicBezTo>
                    <a:pt x="140593" y="75890"/>
                    <a:pt x="141828" y="27312"/>
                    <a:pt x="122725" y="11786"/>
                  </a:cubicBezTo>
                  <a:cubicBezTo>
                    <a:pt x="122725" y="11786"/>
                    <a:pt x="140307" y="-2406"/>
                    <a:pt x="152282" y="357"/>
                  </a:cubicBezTo>
                  <a:cubicBezTo>
                    <a:pt x="165226" y="8176"/>
                    <a:pt x="174863" y="20473"/>
                    <a:pt x="179368" y="34932"/>
                  </a:cubicBezTo>
                  <a:cubicBezTo>
                    <a:pt x="190582" y="67184"/>
                    <a:pt x="195924" y="101188"/>
                    <a:pt x="195144" y="135326"/>
                  </a:cubicBezTo>
                  <a:cubicBezTo>
                    <a:pt x="194384" y="181332"/>
                    <a:pt x="195144" y="297251"/>
                    <a:pt x="195144" y="297251"/>
                  </a:cubicBezTo>
                  <a:cubicBezTo>
                    <a:pt x="189965" y="325073"/>
                    <a:pt x="173153" y="349343"/>
                    <a:pt x="148956" y="363926"/>
                  </a:cubicBezTo>
                  <a:cubicBezTo>
                    <a:pt x="117384" y="381795"/>
                    <a:pt x="80206" y="386938"/>
                    <a:pt x="44985" y="378309"/>
                  </a:cubicBezTo>
                  <a:cubicBezTo>
                    <a:pt x="27260" y="374527"/>
                    <a:pt x="12824" y="361687"/>
                    <a:pt x="6969" y="344495"/>
                  </a:cubicBezTo>
                  <a:cubicBezTo>
                    <a:pt x="8965" y="312300"/>
                    <a:pt x="21700" y="245911"/>
                    <a:pt x="16473" y="205335"/>
                  </a:cubicBezTo>
                  <a:cubicBezTo>
                    <a:pt x="11246" y="164758"/>
                    <a:pt x="2597" y="134564"/>
                    <a:pt x="412" y="101798"/>
                  </a:cubicBezTo>
                  <a:cubicBezTo>
                    <a:pt x="-1774" y="69032"/>
                    <a:pt x="4688" y="69603"/>
                    <a:pt x="21130" y="57983"/>
                  </a:cubicBezTo>
                  <a:cubicBezTo>
                    <a:pt x="30795" y="50715"/>
                    <a:pt x="40964" y="44124"/>
                    <a:pt x="51542" y="38266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679;p27">
              <a:extLst>
                <a:ext uri="{FF2B5EF4-FFF2-40B4-BE49-F238E27FC236}">
                  <a16:creationId xmlns:a16="http://schemas.microsoft.com/office/drawing/2014/main" xmlns="" id="{4D879E69-5698-493C-8B64-FC04B219770E}"/>
                </a:ext>
              </a:extLst>
            </p:cNvPr>
            <p:cNvSpPr/>
            <p:nvPr/>
          </p:nvSpPr>
          <p:spPr>
            <a:xfrm>
              <a:off x="5481752" y="2955179"/>
              <a:ext cx="130450" cy="158871"/>
            </a:xfrm>
            <a:custGeom>
              <a:avLst/>
              <a:gdLst/>
              <a:ahLst/>
              <a:cxnLst/>
              <a:rect l="l" t="t" r="r" b="b"/>
              <a:pathLst>
                <a:path w="130450" h="158871" extrusionOk="0">
                  <a:moveTo>
                    <a:pt x="127645" y="57260"/>
                  </a:moveTo>
                  <a:lnTo>
                    <a:pt x="127645" y="57260"/>
                  </a:lnTo>
                  <a:cubicBezTo>
                    <a:pt x="122418" y="23542"/>
                    <a:pt x="98278" y="-1890"/>
                    <a:pt x="63590" y="110"/>
                  </a:cubicBezTo>
                  <a:cubicBezTo>
                    <a:pt x="26886" y="1739"/>
                    <a:pt x="-1559" y="32876"/>
                    <a:pt x="66" y="69662"/>
                  </a:cubicBezTo>
                  <a:cubicBezTo>
                    <a:pt x="1007" y="90912"/>
                    <a:pt x="11993" y="110438"/>
                    <a:pt x="29661" y="122221"/>
                  </a:cubicBezTo>
                  <a:cubicBezTo>
                    <a:pt x="30906" y="127336"/>
                    <a:pt x="32721" y="132289"/>
                    <a:pt x="35078" y="136985"/>
                  </a:cubicBezTo>
                  <a:cubicBezTo>
                    <a:pt x="47338" y="151367"/>
                    <a:pt x="84308" y="160226"/>
                    <a:pt x="94952" y="158702"/>
                  </a:cubicBezTo>
                  <a:cubicBezTo>
                    <a:pt x="107925" y="157502"/>
                    <a:pt x="118864" y="148538"/>
                    <a:pt x="122608" y="136032"/>
                  </a:cubicBezTo>
                  <a:cubicBezTo>
                    <a:pt x="134013" y="109172"/>
                    <a:pt x="130401" y="73834"/>
                    <a:pt x="127645" y="57260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680;p27">
              <a:extLst>
                <a:ext uri="{FF2B5EF4-FFF2-40B4-BE49-F238E27FC236}">
                  <a16:creationId xmlns:a16="http://schemas.microsoft.com/office/drawing/2014/main" xmlns="" id="{5C44D5BC-D55F-4C54-92D2-1BC2A263E1AC}"/>
                </a:ext>
              </a:extLst>
            </p:cNvPr>
            <p:cNvSpPr/>
            <p:nvPr/>
          </p:nvSpPr>
          <p:spPr>
            <a:xfrm>
              <a:off x="5470442" y="2941583"/>
              <a:ext cx="136833" cy="135816"/>
            </a:xfrm>
            <a:custGeom>
              <a:avLst/>
              <a:gdLst/>
              <a:ahLst/>
              <a:cxnLst/>
              <a:rect l="l" t="t" r="r" b="b"/>
              <a:pathLst>
                <a:path w="136833" h="135816" extrusionOk="0">
                  <a:moveTo>
                    <a:pt x="40971" y="135817"/>
                  </a:moveTo>
                  <a:lnTo>
                    <a:pt x="40971" y="135817"/>
                  </a:lnTo>
                  <a:lnTo>
                    <a:pt x="44202" y="106480"/>
                  </a:lnTo>
                  <a:cubicBezTo>
                    <a:pt x="44202" y="106480"/>
                    <a:pt x="20253" y="44377"/>
                    <a:pt x="76800" y="56283"/>
                  </a:cubicBezTo>
                  <a:cubicBezTo>
                    <a:pt x="114150" y="64189"/>
                    <a:pt x="123464" y="67618"/>
                    <a:pt x="134868" y="42472"/>
                  </a:cubicBezTo>
                  <a:cubicBezTo>
                    <a:pt x="146273" y="17326"/>
                    <a:pt x="106357" y="-5153"/>
                    <a:pt x="58838" y="1038"/>
                  </a:cubicBezTo>
                  <a:cubicBezTo>
                    <a:pt x="24957" y="4638"/>
                    <a:pt x="-570" y="33575"/>
                    <a:pt x="10" y="67713"/>
                  </a:cubicBezTo>
                  <a:cubicBezTo>
                    <a:pt x="960" y="86001"/>
                    <a:pt x="5902" y="123434"/>
                    <a:pt x="40971" y="135817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681;p27">
              <a:extLst>
                <a:ext uri="{FF2B5EF4-FFF2-40B4-BE49-F238E27FC236}">
                  <a16:creationId xmlns:a16="http://schemas.microsoft.com/office/drawing/2014/main" xmlns="" id="{4D766550-D0A0-4384-AAED-AE2B56D36A9E}"/>
                </a:ext>
              </a:extLst>
            </p:cNvPr>
            <p:cNvSpPr/>
            <p:nvPr/>
          </p:nvSpPr>
          <p:spPr>
            <a:xfrm>
              <a:off x="5607306" y="3093878"/>
              <a:ext cx="63200" cy="92106"/>
            </a:xfrm>
            <a:custGeom>
              <a:avLst/>
              <a:gdLst/>
              <a:ahLst/>
              <a:cxnLst/>
              <a:rect l="l" t="t" r="r" b="b"/>
              <a:pathLst>
                <a:path w="63200" h="92106" extrusionOk="0">
                  <a:moveTo>
                    <a:pt x="40391" y="92107"/>
                  </a:moveTo>
                  <a:cubicBezTo>
                    <a:pt x="49030" y="91726"/>
                    <a:pt x="57184" y="88039"/>
                    <a:pt x="63200" y="81820"/>
                  </a:cubicBezTo>
                  <a:cubicBezTo>
                    <a:pt x="61965" y="65722"/>
                    <a:pt x="41437" y="4572"/>
                    <a:pt x="0" y="0"/>
                  </a:cubicBezTo>
                  <a:cubicBezTo>
                    <a:pt x="11310" y="7868"/>
                    <a:pt x="20281" y="18669"/>
                    <a:pt x="25945" y="31242"/>
                  </a:cubicBezTo>
                  <a:cubicBezTo>
                    <a:pt x="32322" y="51130"/>
                    <a:pt x="37150" y="71476"/>
                    <a:pt x="40391" y="92107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1" name="Google Shape;1682;p27">
              <a:extLst>
                <a:ext uri="{FF2B5EF4-FFF2-40B4-BE49-F238E27FC236}">
                  <a16:creationId xmlns:a16="http://schemas.microsoft.com/office/drawing/2014/main" xmlns="" id="{615E2BAD-7764-4E84-ADD9-C915C682B691}"/>
                </a:ext>
              </a:extLst>
            </p:cNvPr>
            <p:cNvGrpSpPr/>
            <p:nvPr/>
          </p:nvGrpSpPr>
          <p:grpSpPr>
            <a:xfrm>
              <a:off x="2715952" y="2834463"/>
              <a:ext cx="319677" cy="242660"/>
              <a:chOff x="6621095" y="1452181"/>
              <a:chExt cx="330894" cy="250785"/>
            </a:xfrm>
          </p:grpSpPr>
          <p:sp>
            <p:nvSpPr>
              <p:cNvPr id="120" name="Google Shape;1683;p27">
                <a:extLst>
                  <a:ext uri="{FF2B5EF4-FFF2-40B4-BE49-F238E27FC236}">
                    <a16:creationId xmlns:a16="http://schemas.microsoft.com/office/drawing/2014/main" xmlns="" id="{409F6E01-2BFD-4985-A5D8-41F13433CF4B}"/>
                  </a:ext>
                </a:extLst>
              </p:cNvPr>
              <p:cNvSpPr/>
              <p:nvPr/>
            </p:nvSpPr>
            <p:spPr>
              <a:xfrm>
                <a:off x="6648789" y="1521520"/>
                <a:ext cx="303199" cy="174500"/>
              </a:xfrm>
              <a:custGeom>
                <a:avLst/>
                <a:gdLst/>
                <a:ahLst/>
                <a:cxnLst/>
                <a:rect l="l" t="t" r="r" b="b"/>
                <a:pathLst>
                  <a:path w="303199" h="174500" extrusionOk="0">
                    <a:moveTo>
                      <a:pt x="0" y="63249"/>
                    </a:moveTo>
                    <a:lnTo>
                      <a:pt x="107878" y="860"/>
                    </a:lnTo>
                    <a:cubicBezTo>
                      <a:pt x="109779" y="-287"/>
                      <a:pt x="112155" y="-287"/>
                      <a:pt x="114056" y="860"/>
                    </a:cubicBezTo>
                    <a:lnTo>
                      <a:pt x="303200" y="110302"/>
                    </a:lnTo>
                    <a:lnTo>
                      <a:pt x="192280" y="174501"/>
                    </a:ln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" name="Google Shape;1684;p27">
                <a:extLst>
                  <a:ext uri="{FF2B5EF4-FFF2-40B4-BE49-F238E27FC236}">
                    <a16:creationId xmlns:a16="http://schemas.microsoft.com/office/drawing/2014/main" xmlns="" id="{BBC87897-E625-4819-99B8-EBEF3B965508}"/>
                  </a:ext>
                </a:extLst>
              </p:cNvPr>
              <p:cNvSpPr/>
              <p:nvPr/>
            </p:nvSpPr>
            <p:spPr>
              <a:xfrm>
                <a:off x="6790409" y="1564671"/>
                <a:ext cx="79173" cy="45815"/>
              </a:xfrm>
              <a:custGeom>
                <a:avLst/>
                <a:gdLst/>
                <a:ahLst/>
                <a:cxnLst/>
                <a:rect l="l" t="t" r="r" b="b"/>
                <a:pathLst>
                  <a:path w="79173" h="45815" extrusionOk="0">
                    <a:moveTo>
                      <a:pt x="79174" y="29242"/>
                    </a:moveTo>
                    <a:lnTo>
                      <a:pt x="50660" y="45815"/>
                    </a:lnTo>
                    <a:lnTo>
                      <a:pt x="0" y="16478"/>
                    </a:lnTo>
                    <a:lnTo>
                      <a:pt x="28514" y="0"/>
                    </a:lnTo>
                    <a:lnTo>
                      <a:pt x="79174" y="29242"/>
                    </a:ln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" name="Google Shape;1685;p27">
                <a:extLst>
                  <a:ext uri="{FF2B5EF4-FFF2-40B4-BE49-F238E27FC236}">
                    <a16:creationId xmlns:a16="http://schemas.microsoft.com/office/drawing/2014/main" xmlns="" id="{E2E4E59F-9D20-4587-ACEA-52F8E38D430D}"/>
                  </a:ext>
                </a:extLst>
              </p:cNvPr>
              <p:cNvSpPr/>
              <p:nvPr/>
            </p:nvSpPr>
            <p:spPr>
              <a:xfrm>
                <a:off x="6648780" y="1584674"/>
                <a:ext cx="303209" cy="118292"/>
              </a:xfrm>
              <a:custGeom>
                <a:avLst/>
                <a:gdLst/>
                <a:ahLst/>
                <a:cxnLst/>
                <a:rect l="l" t="t" r="r" b="b"/>
                <a:pathLst>
                  <a:path w="303209" h="118292" extrusionOk="0">
                    <a:moveTo>
                      <a:pt x="303209" y="47149"/>
                    </a:moveTo>
                    <a:lnTo>
                      <a:pt x="303209" y="49721"/>
                    </a:lnTo>
                    <a:cubicBezTo>
                      <a:pt x="303237" y="53440"/>
                      <a:pt x="301279" y="56892"/>
                      <a:pt x="298076" y="58769"/>
                    </a:cubicBezTo>
                    <a:lnTo>
                      <a:pt x="197517" y="116872"/>
                    </a:lnTo>
                    <a:cubicBezTo>
                      <a:pt x="194323" y="118766"/>
                      <a:pt x="190350" y="118766"/>
                      <a:pt x="187157" y="116872"/>
                    </a:cubicBezTo>
                    <a:lnTo>
                      <a:pt x="5237" y="12097"/>
                    </a:lnTo>
                    <a:cubicBezTo>
                      <a:pt x="1863" y="10147"/>
                      <a:pt x="-153" y="6475"/>
                      <a:pt x="9" y="2572"/>
                    </a:cubicBezTo>
                    <a:lnTo>
                      <a:pt x="9" y="0"/>
                    </a:lnTo>
                    <a:lnTo>
                      <a:pt x="192289" y="111252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" name="Google Shape;1686;p27">
                <a:extLst>
                  <a:ext uri="{FF2B5EF4-FFF2-40B4-BE49-F238E27FC236}">
                    <a16:creationId xmlns:a16="http://schemas.microsoft.com/office/drawing/2014/main" xmlns="" id="{16537C57-0622-49A2-AC3C-E9AE428034D3}"/>
                  </a:ext>
                </a:extLst>
              </p:cNvPr>
              <p:cNvSpPr/>
              <p:nvPr/>
            </p:nvSpPr>
            <p:spPr>
              <a:xfrm>
                <a:off x="6621095" y="1454086"/>
                <a:ext cx="217122" cy="244320"/>
              </a:xfrm>
              <a:custGeom>
                <a:avLst/>
                <a:gdLst/>
                <a:ahLst/>
                <a:cxnLst/>
                <a:rect l="l" t="t" r="r" b="b"/>
                <a:pathLst>
                  <a:path w="217122" h="244320" extrusionOk="0">
                    <a:moveTo>
                      <a:pt x="217123" y="243459"/>
                    </a:moveTo>
                    <a:cubicBezTo>
                      <a:pt x="213644" y="244834"/>
                      <a:pt x="209728" y="244552"/>
                      <a:pt x="206478" y="242697"/>
                    </a:cubicBezTo>
                    <a:lnTo>
                      <a:pt x="25888" y="137922"/>
                    </a:lnTo>
                    <a:cubicBezTo>
                      <a:pt x="22695" y="136081"/>
                      <a:pt x="20499" y="132899"/>
                      <a:pt x="19900" y="129254"/>
                    </a:cubicBezTo>
                    <a:lnTo>
                      <a:pt x="36" y="10763"/>
                    </a:lnTo>
                    <a:cubicBezTo>
                      <a:pt x="-12" y="10097"/>
                      <a:pt x="-12" y="9429"/>
                      <a:pt x="36" y="8763"/>
                    </a:cubicBezTo>
                    <a:cubicBezTo>
                      <a:pt x="26" y="5457"/>
                      <a:pt x="1366" y="2291"/>
                      <a:pt x="3743" y="0"/>
                    </a:cubicBezTo>
                    <a:lnTo>
                      <a:pt x="191935" y="108871"/>
                    </a:lnTo>
                    <a:cubicBezTo>
                      <a:pt x="194226" y="110281"/>
                      <a:pt x="195813" y="112601"/>
                      <a:pt x="196307" y="115252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" name="Google Shape;1687;p27">
                <a:extLst>
                  <a:ext uri="{FF2B5EF4-FFF2-40B4-BE49-F238E27FC236}">
                    <a16:creationId xmlns:a16="http://schemas.microsoft.com/office/drawing/2014/main" xmlns="" id="{16B541CE-5D0C-4A3C-9AD1-29DDA554AD44}"/>
                  </a:ext>
                </a:extLst>
              </p:cNvPr>
              <p:cNvSpPr/>
              <p:nvPr/>
            </p:nvSpPr>
            <p:spPr>
              <a:xfrm>
                <a:off x="6624647" y="1452181"/>
                <a:ext cx="216421" cy="245364"/>
              </a:xfrm>
              <a:custGeom>
                <a:avLst/>
                <a:gdLst/>
                <a:ahLst/>
                <a:cxnLst/>
                <a:rect l="l" t="t" r="r" b="b"/>
                <a:pathLst>
                  <a:path w="216421" h="245364" extrusionOk="0">
                    <a:moveTo>
                      <a:pt x="216422" y="243840"/>
                    </a:moveTo>
                    <a:lnTo>
                      <a:pt x="215186" y="244602"/>
                    </a:lnTo>
                    <a:lnTo>
                      <a:pt x="213570" y="245364"/>
                    </a:lnTo>
                    <a:lnTo>
                      <a:pt x="192090" y="117157"/>
                    </a:lnTo>
                    <a:cubicBezTo>
                      <a:pt x="191596" y="114506"/>
                      <a:pt x="190008" y="112186"/>
                      <a:pt x="187718" y="110776"/>
                    </a:cubicBezTo>
                    <a:lnTo>
                      <a:pt x="0" y="1905"/>
                    </a:lnTo>
                    <a:cubicBezTo>
                      <a:pt x="694" y="1117"/>
                      <a:pt x="1530" y="471"/>
                      <a:pt x="2471" y="0"/>
                    </a:cubicBezTo>
                    <a:lnTo>
                      <a:pt x="191044" y="109061"/>
                    </a:lnTo>
                    <a:cubicBezTo>
                      <a:pt x="193373" y="110453"/>
                      <a:pt x="194998" y="112774"/>
                      <a:pt x="195512" y="115443"/>
                    </a:cubicBez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2" name="Google Shape;1688;p27">
              <a:extLst>
                <a:ext uri="{FF2B5EF4-FFF2-40B4-BE49-F238E27FC236}">
                  <a16:creationId xmlns:a16="http://schemas.microsoft.com/office/drawing/2014/main" xmlns="" id="{31103996-A775-4456-94B4-965B9D6A60D3}"/>
                </a:ext>
              </a:extLst>
            </p:cNvPr>
            <p:cNvGrpSpPr/>
            <p:nvPr/>
          </p:nvGrpSpPr>
          <p:grpSpPr>
            <a:xfrm flipH="1">
              <a:off x="5538041" y="3330111"/>
              <a:ext cx="319677" cy="242660"/>
              <a:chOff x="6621095" y="1452181"/>
              <a:chExt cx="330894" cy="250785"/>
            </a:xfrm>
          </p:grpSpPr>
          <p:sp>
            <p:nvSpPr>
              <p:cNvPr id="115" name="Google Shape;1689;p27">
                <a:extLst>
                  <a:ext uri="{FF2B5EF4-FFF2-40B4-BE49-F238E27FC236}">
                    <a16:creationId xmlns:a16="http://schemas.microsoft.com/office/drawing/2014/main" xmlns="" id="{797E863A-F41A-48FE-BCB1-B0C2361C1718}"/>
                  </a:ext>
                </a:extLst>
              </p:cNvPr>
              <p:cNvSpPr/>
              <p:nvPr/>
            </p:nvSpPr>
            <p:spPr>
              <a:xfrm>
                <a:off x="6648789" y="1521520"/>
                <a:ext cx="303199" cy="174500"/>
              </a:xfrm>
              <a:custGeom>
                <a:avLst/>
                <a:gdLst/>
                <a:ahLst/>
                <a:cxnLst/>
                <a:rect l="l" t="t" r="r" b="b"/>
                <a:pathLst>
                  <a:path w="303199" h="174500" extrusionOk="0">
                    <a:moveTo>
                      <a:pt x="0" y="63249"/>
                    </a:moveTo>
                    <a:lnTo>
                      <a:pt x="107878" y="860"/>
                    </a:lnTo>
                    <a:cubicBezTo>
                      <a:pt x="109779" y="-287"/>
                      <a:pt x="112155" y="-287"/>
                      <a:pt x="114056" y="860"/>
                    </a:cubicBezTo>
                    <a:lnTo>
                      <a:pt x="303200" y="110302"/>
                    </a:lnTo>
                    <a:lnTo>
                      <a:pt x="192280" y="174501"/>
                    </a:ln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" name="Google Shape;1690;p27">
                <a:extLst>
                  <a:ext uri="{FF2B5EF4-FFF2-40B4-BE49-F238E27FC236}">
                    <a16:creationId xmlns:a16="http://schemas.microsoft.com/office/drawing/2014/main" xmlns="" id="{78437F2C-2651-49B7-A5B4-8FC57379FB78}"/>
                  </a:ext>
                </a:extLst>
              </p:cNvPr>
              <p:cNvSpPr/>
              <p:nvPr/>
            </p:nvSpPr>
            <p:spPr>
              <a:xfrm>
                <a:off x="6790409" y="1564671"/>
                <a:ext cx="79173" cy="45815"/>
              </a:xfrm>
              <a:custGeom>
                <a:avLst/>
                <a:gdLst/>
                <a:ahLst/>
                <a:cxnLst/>
                <a:rect l="l" t="t" r="r" b="b"/>
                <a:pathLst>
                  <a:path w="79173" h="45815" extrusionOk="0">
                    <a:moveTo>
                      <a:pt x="79174" y="29242"/>
                    </a:moveTo>
                    <a:lnTo>
                      <a:pt x="50660" y="45815"/>
                    </a:lnTo>
                    <a:lnTo>
                      <a:pt x="0" y="16478"/>
                    </a:lnTo>
                    <a:lnTo>
                      <a:pt x="28514" y="0"/>
                    </a:lnTo>
                    <a:lnTo>
                      <a:pt x="79174" y="29242"/>
                    </a:ln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" name="Google Shape;1691;p27">
                <a:extLst>
                  <a:ext uri="{FF2B5EF4-FFF2-40B4-BE49-F238E27FC236}">
                    <a16:creationId xmlns:a16="http://schemas.microsoft.com/office/drawing/2014/main" xmlns="" id="{C55D53F3-FEC6-4A75-8BAF-C7C2354F095F}"/>
                  </a:ext>
                </a:extLst>
              </p:cNvPr>
              <p:cNvSpPr/>
              <p:nvPr/>
            </p:nvSpPr>
            <p:spPr>
              <a:xfrm>
                <a:off x="6648780" y="1584674"/>
                <a:ext cx="303209" cy="118292"/>
              </a:xfrm>
              <a:custGeom>
                <a:avLst/>
                <a:gdLst/>
                <a:ahLst/>
                <a:cxnLst/>
                <a:rect l="l" t="t" r="r" b="b"/>
                <a:pathLst>
                  <a:path w="303209" h="118292" extrusionOk="0">
                    <a:moveTo>
                      <a:pt x="303209" y="47149"/>
                    </a:moveTo>
                    <a:lnTo>
                      <a:pt x="303209" y="49721"/>
                    </a:lnTo>
                    <a:cubicBezTo>
                      <a:pt x="303237" y="53440"/>
                      <a:pt x="301279" y="56892"/>
                      <a:pt x="298076" y="58769"/>
                    </a:cubicBezTo>
                    <a:lnTo>
                      <a:pt x="197517" y="116872"/>
                    </a:lnTo>
                    <a:cubicBezTo>
                      <a:pt x="194323" y="118766"/>
                      <a:pt x="190350" y="118766"/>
                      <a:pt x="187157" y="116872"/>
                    </a:cubicBezTo>
                    <a:lnTo>
                      <a:pt x="5237" y="12097"/>
                    </a:lnTo>
                    <a:cubicBezTo>
                      <a:pt x="1863" y="10147"/>
                      <a:pt x="-153" y="6475"/>
                      <a:pt x="9" y="2572"/>
                    </a:cubicBezTo>
                    <a:lnTo>
                      <a:pt x="9" y="0"/>
                    </a:lnTo>
                    <a:lnTo>
                      <a:pt x="192289" y="111252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" name="Google Shape;1692;p27">
                <a:extLst>
                  <a:ext uri="{FF2B5EF4-FFF2-40B4-BE49-F238E27FC236}">
                    <a16:creationId xmlns:a16="http://schemas.microsoft.com/office/drawing/2014/main" xmlns="" id="{0542FDD9-2534-4FCE-8550-16F6D4007D20}"/>
                  </a:ext>
                </a:extLst>
              </p:cNvPr>
              <p:cNvSpPr/>
              <p:nvPr/>
            </p:nvSpPr>
            <p:spPr>
              <a:xfrm>
                <a:off x="6621095" y="1454086"/>
                <a:ext cx="217122" cy="244320"/>
              </a:xfrm>
              <a:custGeom>
                <a:avLst/>
                <a:gdLst/>
                <a:ahLst/>
                <a:cxnLst/>
                <a:rect l="l" t="t" r="r" b="b"/>
                <a:pathLst>
                  <a:path w="217122" h="244320" extrusionOk="0">
                    <a:moveTo>
                      <a:pt x="217123" y="243459"/>
                    </a:moveTo>
                    <a:cubicBezTo>
                      <a:pt x="213644" y="244834"/>
                      <a:pt x="209728" y="244552"/>
                      <a:pt x="206478" y="242697"/>
                    </a:cubicBezTo>
                    <a:lnTo>
                      <a:pt x="25888" y="137922"/>
                    </a:lnTo>
                    <a:cubicBezTo>
                      <a:pt x="22695" y="136081"/>
                      <a:pt x="20499" y="132899"/>
                      <a:pt x="19900" y="129254"/>
                    </a:cubicBezTo>
                    <a:lnTo>
                      <a:pt x="36" y="10763"/>
                    </a:lnTo>
                    <a:cubicBezTo>
                      <a:pt x="-12" y="10097"/>
                      <a:pt x="-12" y="9429"/>
                      <a:pt x="36" y="8763"/>
                    </a:cubicBezTo>
                    <a:cubicBezTo>
                      <a:pt x="26" y="5457"/>
                      <a:pt x="1366" y="2291"/>
                      <a:pt x="3743" y="0"/>
                    </a:cubicBezTo>
                    <a:lnTo>
                      <a:pt x="191935" y="108871"/>
                    </a:lnTo>
                    <a:cubicBezTo>
                      <a:pt x="194226" y="110281"/>
                      <a:pt x="195813" y="112601"/>
                      <a:pt x="196307" y="115252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" name="Google Shape;1693;p27">
                <a:extLst>
                  <a:ext uri="{FF2B5EF4-FFF2-40B4-BE49-F238E27FC236}">
                    <a16:creationId xmlns:a16="http://schemas.microsoft.com/office/drawing/2014/main" xmlns="" id="{C461A7AB-EB9C-4DA7-B53B-45A11322FB20}"/>
                  </a:ext>
                </a:extLst>
              </p:cNvPr>
              <p:cNvSpPr/>
              <p:nvPr/>
            </p:nvSpPr>
            <p:spPr>
              <a:xfrm>
                <a:off x="6624647" y="1452181"/>
                <a:ext cx="216421" cy="245364"/>
              </a:xfrm>
              <a:custGeom>
                <a:avLst/>
                <a:gdLst/>
                <a:ahLst/>
                <a:cxnLst/>
                <a:rect l="l" t="t" r="r" b="b"/>
                <a:pathLst>
                  <a:path w="216421" h="245364" extrusionOk="0">
                    <a:moveTo>
                      <a:pt x="216422" y="243840"/>
                    </a:moveTo>
                    <a:lnTo>
                      <a:pt x="215186" y="244602"/>
                    </a:lnTo>
                    <a:lnTo>
                      <a:pt x="213570" y="245364"/>
                    </a:lnTo>
                    <a:lnTo>
                      <a:pt x="192090" y="117157"/>
                    </a:lnTo>
                    <a:cubicBezTo>
                      <a:pt x="191596" y="114506"/>
                      <a:pt x="190008" y="112186"/>
                      <a:pt x="187718" y="110776"/>
                    </a:cubicBezTo>
                    <a:lnTo>
                      <a:pt x="0" y="1905"/>
                    </a:lnTo>
                    <a:cubicBezTo>
                      <a:pt x="694" y="1117"/>
                      <a:pt x="1530" y="471"/>
                      <a:pt x="2471" y="0"/>
                    </a:cubicBezTo>
                    <a:lnTo>
                      <a:pt x="191044" y="109061"/>
                    </a:lnTo>
                    <a:cubicBezTo>
                      <a:pt x="193373" y="110453"/>
                      <a:pt x="194998" y="112774"/>
                      <a:pt x="195512" y="115443"/>
                    </a:cubicBez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3" name="Google Shape;1694;p27">
              <a:extLst>
                <a:ext uri="{FF2B5EF4-FFF2-40B4-BE49-F238E27FC236}">
                  <a16:creationId xmlns:a16="http://schemas.microsoft.com/office/drawing/2014/main" xmlns="" id="{4CEF80E1-372A-4C1C-ADA8-0841CC9EFF9C}"/>
                </a:ext>
              </a:extLst>
            </p:cNvPr>
            <p:cNvSpPr/>
            <p:nvPr/>
          </p:nvSpPr>
          <p:spPr>
            <a:xfrm>
              <a:off x="5420536" y="3157173"/>
              <a:ext cx="148553" cy="414880"/>
            </a:xfrm>
            <a:custGeom>
              <a:avLst/>
              <a:gdLst/>
              <a:ahLst/>
              <a:cxnLst/>
              <a:rect l="l" t="t" r="r" b="b"/>
              <a:pathLst>
                <a:path w="148553" h="414880" extrusionOk="0">
                  <a:moveTo>
                    <a:pt x="136400" y="348280"/>
                  </a:moveTo>
                  <a:cubicBezTo>
                    <a:pt x="128531" y="343070"/>
                    <a:pt x="120339" y="338364"/>
                    <a:pt x="111880" y="334183"/>
                  </a:cubicBezTo>
                  <a:cubicBezTo>
                    <a:pt x="103897" y="331706"/>
                    <a:pt x="96646" y="327296"/>
                    <a:pt x="90782" y="321324"/>
                  </a:cubicBezTo>
                  <a:cubicBezTo>
                    <a:pt x="83084" y="313799"/>
                    <a:pt x="70444" y="285224"/>
                    <a:pt x="61510" y="257316"/>
                  </a:cubicBezTo>
                  <a:cubicBezTo>
                    <a:pt x="52463" y="225903"/>
                    <a:pt x="48861" y="193175"/>
                    <a:pt x="50866" y="160542"/>
                  </a:cubicBezTo>
                  <a:cubicBezTo>
                    <a:pt x="54667" y="121490"/>
                    <a:pt x="68733" y="66721"/>
                    <a:pt x="72345" y="44242"/>
                  </a:cubicBezTo>
                  <a:cubicBezTo>
                    <a:pt x="75956" y="21763"/>
                    <a:pt x="68638" y="12809"/>
                    <a:pt x="58184" y="4523"/>
                  </a:cubicBezTo>
                  <a:cubicBezTo>
                    <a:pt x="45924" y="-5002"/>
                    <a:pt x="29007" y="-907"/>
                    <a:pt x="20169" y="30621"/>
                  </a:cubicBezTo>
                  <a:cubicBezTo>
                    <a:pt x="8536" y="74188"/>
                    <a:pt x="1779" y="118908"/>
                    <a:pt x="21" y="163971"/>
                  </a:cubicBezTo>
                  <a:cubicBezTo>
                    <a:pt x="-369" y="197480"/>
                    <a:pt x="4772" y="230817"/>
                    <a:pt x="15227" y="262650"/>
                  </a:cubicBezTo>
                  <a:cubicBezTo>
                    <a:pt x="24597" y="289882"/>
                    <a:pt x="37200" y="315876"/>
                    <a:pt x="52767" y="340088"/>
                  </a:cubicBezTo>
                  <a:cubicBezTo>
                    <a:pt x="57138" y="347423"/>
                    <a:pt x="58469" y="353899"/>
                    <a:pt x="65026" y="368663"/>
                  </a:cubicBezTo>
                  <a:cubicBezTo>
                    <a:pt x="71365" y="383456"/>
                    <a:pt x="81135" y="396524"/>
                    <a:pt x="93538" y="406763"/>
                  </a:cubicBezTo>
                  <a:cubicBezTo>
                    <a:pt x="104562" y="414764"/>
                    <a:pt x="109694" y="415812"/>
                    <a:pt x="112545" y="414288"/>
                  </a:cubicBezTo>
                  <a:cubicBezTo>
                    <a:pt x="115397" y="412764"/>
                    <a:pt x="115206" y="408859"/>
                    <a:pt x="110550" y="404763"/>
                  </a:cubicBezTo>
                  <a:cubicBezTo>
                    <a:pt x="102747" y="398676"/>
                    <a:pt x="96123" y="391218"/>
                    <a:pt x="90972" y="382760"/>
                  </a:cubicBezTo>
                  <a:cubicBezTo>
                    <a:pt x="90972" y="382760"/>
                    <a:pt x="100476" y="392285"/>
                    <a:pt x="106843" y="397715"/>
                  </a:cubicBezTo>
                  <a:cubicBezTo>
                    <a:pt x="112422" y="402401"/>
                    <a:pt x="118590" y="406335"/>
                    <a:pt x="125186" y="409430"/>
                  </a:cubicBezTo>
                  <a:cubicBezTo>
                    <a:pt x="131648" y="412288"/>
                    <a:pt x="140582" y="406858"/>
                    <a:pt x="136020" y="402477"/>
                  </a:cubicBezTo>
                  <a:cubicBezTo>
                    <a:pt x="131458" y="398096"/>
                    <a:pt x="126516" y="396000"/>
                    <a:pt x="117678" y="388094"/>
                  </a:cubicBezTo>
                  <a:cubicBezTo>
                    <a:pt x="112774" y="383894"/>
                    <a:pt x="108373" y="379131"/>
                    <a:pt x="104562" y="373902"/>
                  </a:cubicBezTo>
                  <a:cubicBezTo>
                    <a:pt x="111044" y="378798"/>
                    <a:pt x="117905" y="383160"/>
                    <a:pt x="125090" y="386951"/>
                  </a:cubicBezTo>
                  <a:cubicBezTo>
                    <a:pt x="130783" y="390485"/>
                    <a:pt x="137407" y="392247"/>
                    <a:pt x="144098" y="391999"/>
                  </a:cubicBezTo>
                  <a:cubicBezTo>
                    <a:pt x="147424" y="391999"/>
                    <a:pt x="151606" y="387142"/>
                    <a:pt x="145238" y="382474"/>
                  </a:cubicBezTo>
                  <a:cubicBezTo>
                    <a:pt x="136476" y="377979"/>
                    <a:pt x="128303" y="372416"/>
                    <a:pt x="120909" y="365901"/>
                  </a:cubicBezTo>
                  <a:cubicBezTo>
                    <a:pt x="113876" y="358852"/>
                    <a:pt x="109884" y="352947"/>
                    <a:pt x="111880" y="352852"/>
                  </a:cubicBezTo>
                  <a:cubicBezTo>
                    <a:pt x="113876" y="352757"/>
                    <a:pt x="117678" y="357043"/>
                    <a:pt x="125851" y="359710"/>
                  </a:cubicBezTo>
                  <a:cubicBezTo>
                    <a:pt x="134024" y="362377"/>
                    <a:pt x="142958" y="359710"/>
                    <a:pt x="144003" y="355423"/>
                  </a:cubicBezTo>
                  <a:cubicBezTo>
                    <a:pt x="145048" y="351137"/>
                    <a:pt x="144098" y="352090"/>
                    <a:pt x="136400" y="348280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695;p27">
              <a:extLst>
                <a:ext uri="{FF2B5EF4-FFF2-40B4-BE49-F238E27FC236}">
                  <a16:creationId xmlns:a16="http://schemas.microsoft.com/office/drawing/2014/main" xmlns="" id="{7835286F-1129-4A42-9B94-CEBA9ECAA6B0}"/>
                </a:ext>
              </a:extLst>
            </p:cNvPr>
            <p:cNvSpPr/>
            <p:nvPr/>
          </p:nvSpPr>
          <p:spPr>
            <a:xfrm>
              <a:off x="5414664" y="3153198"/>
              <a:ext cx="85059" cy="115922"/>
            </a:xfrm>
            <a:custGeom>
              <a:avLst/>
              <a:gdLst/>
              <a:ahLst/>
              <a:cxnLst/>
              <a:rect l="l" t="t" r="r" b="b"/>
              <a:pathLst>
                <a:path w="85059" h="115922" extrusionOk="0">
                  <a:moveTo>
                    <a:pt x="0" y="92413"/>
                  </a:moveTo>
                  <a:cubicBezTo>
                    <a:pt x="0" y="92413"/>
                    <a:pt x="30792" y="123179"/>
                    <a:pt x="67382" y="114320"/>
                  </a:cubicBezTo>
                  <a:cubicBezTo>
                    <a:pt x="72609" y="110796"/>
                    <a:pt x="85059" y="38882"/>
                    <a:pt x="85059" y="38882"/>
                  </a:cubicBezTo>
                  <a:cubicBezTo>
                    <a:pt x="85059" y="38882"/>
                    <a:pt x="85059" y="-1027"/>
                    <a:pt x="54647" y="20"/>
                  </a:cubicBezTo>
                  <a:cubicBezTo>
                    <a:pt x="24235" y="1068"/>
                    <a:pt x="0" y="92413"/>
                    <a:pt x="0" y="92413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26" name="PoljeZBesedilom 1044">
            <a:extLst>
              <a:ext uri="{FF2B5EF4-FFF2-40B4-BE49-F238E27FC236}">
                <a16:creationId xmlns:a16="http://schemas.microsoft.com/office/drawing/2014/main" xmlns="" id="{442A4FA1-9954-47E7-90FA-091D9374A5A6}"/>
              </a:ext>
            </a:extLst>
          </p:cNvPr>
          <p:cNvSpPr txBox="1"/>
          <p:nvPr/>
        </p:nvSpPr>
        <p:spPr>
          <a:xfrm>
            <a:off x="838200" y="2213699"/>
            <a:ext cx="405765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sl-SI" sz="2400" b="1" dirty="0"/>
              <a:t>43% cyber napada cilja na mala preduzeća</a:t>
            </a:r>
            <a:endParaRPr lang="sl-SI" sz="2400" dirty="0"/>
          </a:p>
        </p:txBody>
      </p:sp>
      <p:sp>
        <p:nvSpPr>
          <p:cNvPr id="527" name="PoljeZBesedilom 1045">
            <a:extLst>
              <a:ext uri="{FF2B5EF4-FFF2-40B4-BE49-F238E27FC236}">
                <a16:creationId xmlns:a16="http://schemas.microsoft.com/office/drawing/2014/main" xmlns="" id="{49A78333-A3FE-4729-B99F-C427C6608740}"/>
              </a:ext>
            </a:extLst>
          </p:cNvPr>
          <p:cNvSpPr txBox="1"/>
          <p:nvPr/>
        </p:nvSpPr>
        <p:spPr>
          <a:xfrm>
            <a:off x="842417" y="3371492"/>
            <a:ext cx="4057650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sl-SI" sz="2400" b="1" dirty="0"/>
              <a:t>60% </a:t>
            </a:r>
            <a:r>
              <a:rPr lang="sl-SI" sz="2400" dirty="0"/>
              <a:t>malih preduzeća, koje su bile žrtve napada su „out of business“ u narednih šest mjeseci</a:t>
            </a:r>
          </a:p>
        </p:txBody>
      </p:sp>
      <p:sp>
        <p:nvSpPr>
          <p:cNvPr id="528" name="PoljeZBesedilom 1046">
            <a:extLst>
              <a:ext uri="{FF2B5EF4-FFF2-40B4-BE49-F238E27FC236}">
                <a16:creationId xmlns:a16="http://schemas.microsoft.com/office/drawing/2014/main" xmlns="" id="{DB9B0A28-8C18-4453-9D12-25483C1E87F0}"/>
              </a:ext>
            </a:extLst>
          </p:cNvPr>
          <p:cNvSpPr txBox="1"/>
          <p:nvPr/>
        </p:nvSpPr>
        <p:spPr>
          <a:xfrm>
            <a:off x="838200" y="4951341"/>
            <a:ext cx="40576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b="1" dirty="0"/>
              <a:t>424% </a:t>
            </a:r>
            <a:r>
              <a:rPr lang="sl-SI" sz="2400" dirty="0"/>
              <a:t>Porast napada na mala preduzeća u odnosu na prošlu godinu</a:t>
            </a:r>
          </a:p>
        </p:txBody>
      </p:sp>
      <p:sp>
        <p:nvSpPr>
          <p:cNvPr id="529" name="PoljeZBesedilom 1047">
            <a:extLst>
              <a:ext uri="{FF2B5EF4-FFF2-40B4-BE49-F238E27FC236}">
                <a16:creationId xmlns:a16="http://schemas.microsoft.com/office/drawing/2014/main" xmlns="" id="{45996F5D-A1DF-4F57-9939-9662FEB80419}"/>
              </a:ext>
            </a:extLst>
          </p:cNvPr>
          <p:cNvSpPr txBox="1"/>
          <p:nvPr/>
        </p:nvSpPr>
        <p:spPr>
          <a:xfrm>
            <a:off x="782952" y="6157662"/>
            <a:ext cx="4859022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100" dirty="0"/>
              <a:t>https://www.fundera.com/resources/small-business-cyber-security-statistics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0522091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0303EFCB-2484-4FD8-9C11-6A4CFB215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429" y="635734"/>
            <a:ext cx="9786642" cy="1325563"/>
          </a:xfrm>
        </p:spPr>
        <p:txBody>
          <a:bodyPr>
            <a:normAutofit fontScale="90000"/>
          </a:bodyPr>
          <a:lstStyle/>
          <a:p>
            <a:r>
              <a:rPr lang="pl-PL" dirty="0"/>
              <a:t/>
            </a:r>
            <a:br>
              <a:rPr lang="pl-PL" dirty="0"/>
            </a:br>
            <a:r>
              <a:rPr lang="pl-PL" dirty="0"/>
              <a:t>Zašto skladištenje i sigurnosna kopija u oblaku?</a:t>
            </a:r>
            <a:endParaRPr lang="sl-SI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0E28278-21F4-4B02-BC50-D1F4130232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257" y="1977178"/>
            <a:ext cx="9432985" cy="4880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2494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4750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077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o meri 2">
      <a:majorFont>
        <a:latin typeface="Titillium"/>
        <a:ea typeface=""/>
        <a:cs typeface=""/>
      </a:majorFont>
      <a:minorFont>
        <a:latin typeface="Titillium"/>
        <a:ea typeface=""/>
        <a:cs typeface="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o meri 2">
      <a:majorFont>
        <a:latin typeface="Titillium"/>
        <a:ea typeface=""/>
        <a:cs typeface=""/>
      </a:majorFont>
      <a:minorFont>
        <a:latin typeface="Titillium"/>
        <a:ea typeface=""/>
        <a:cs typeface="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A152CF90A4F034294E526DA60C71996" ma:contentTypeVersion="2" ma:contentTypeDescription="Create a new document." ma:contentTypeScope="" ma:versionID="6ddfb5e2512e2ea3492ed3f16c774f8b">
  <xsd:schema xmlns:xsd="http://www.w3.org/2001/XMLSchema" xmlns:xs="http://www.w3.org/2001/XMLSchema" xmlns:p="http://schemas.microsoft.com/office/2006/metadata/properties" xmlns:ns2="9da1faf8-3cad-47cd-8b3b-87b0c586d69b" targetNamespace="http://schemas.microsoft.com/office/2006/metadata/properties" ma:root="true" ma:fieldsID="1989bd186c339f39cde9712397fc9cec" ns2:_="">
    <xsd:import namespace="9da1faf8-3cad-47cd-8b3b-87b0c586d69b"/>
    <xsd:element name="properties">
      <xsd:complexType>
        <xsd:sequence>
          <xsd:element name="documentManagement">
            <xsd:complexType>
              <xsd:all>
                <xsd:element ref="ns2:Dimen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a1faf8-3cad-47cd-8b3b-87b0c586d69b" elementFormDefault="qualified">
    <xsd:import namespace="http://schemas.microsoft.com/office/2006/documentManagement/types"/>
    <xsd:import namespace="http://schemas.microsoft.com/office/infopath/2007/PartnerControls"/>
    <xsd:element name="Dimensions" ma:index="8" nillable="true" ma:displayName="Dimensions" ma:internalName="Dimensions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mensions xmlns="9da1faf8-3cad-47cd-8b3b-87b0c586d69b" xsi:nil="true"/>
  </documentManagement>
</p:properties>
</file>

<file path=customXml/itemProps1.xml><?xml version="1.0" encoding="utf-8"?>
<ds:datastoreItem xmlns:ds="http://schemas.openxmlformats.org/officeDocument/2006/customXml" ds:itemID="{B20D4DF6-FF67-4B89-9298-FC05FBBC36D8}"/>
</file>

<file path=customXml/itemProps2.xml><?xml version="1.0" encoding="utf-8"?>
<ds:datastoreItem xmlns:ds="http://schemas.openxmlformats.org/officeDocument/2006/customXml" ds:itemID="{49F55F28-DE66-4CE8-BEA6-CE0FED7D2E9A}"/>
</file>

<file path=customXml/itemProps3.xml><?xml version="1.0" encoding="utf-8"?>
<ds:datastoreItem xmlns:ds="http://schemas.openxmlformats.org/officeDocument/2006/customXml" ds:itemID="{7CE5B097-EBE6-430D-BDA0-40FA1AC39475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1290</TotalTime>
  <Words>272</Words>
  <Application>Microsoft Office PowerPoint</Application>
  <PresentationFormat>Custom</PresentationFormat>
  <Paragraphs>49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Titillium</vt:lpstr>
      <vt:lpstr>Courier New</vt:lpstr>
      <vt:lpstr>Officeova tema</vt:lpstr>
      <vt:lpstr>1_Officeova tema</vt:lpstr>
      <vt:lpstr>PowerPoint Presentation</vt:lpstr>
      <vt:lpstr>POUZDANO DIGITALNO SKLADIŠTENJE DOKUMENTACIJE TE SIGURNOSNO KOPIRANJE BAZE</vt:lpstr>
      <vt:lpstr>PowerPoint Presentation</vt:lpstr>
      <vt:lpstr>Vrsta skladišta</vt:lpstr>
      <vt:lpstr>Cijene i uvjeti</vt:lpstr>
      <vt:lpstr>Primjer –pregled dokumentacije</vt:lpstr>
      <vt:lpstr>Primjer – postavke skladištenja </vt:lpstr>
      <vt:lpstr>Sigurnosna kopija- Backup</vt:lpstr>
      <vt:lpstr>Cijene </vt:lpstr>
      <vt:lpstr> Sigurnosna kopija u cloud-u iz Pantheon-a</vt:lpstr>
      <vt:lpstr>Uslovi za uspješnu izradu backup-a baze u cloud-u?</vt:lpstr>
      <vt:lpstr>Windows korisnik koji ima dovoljno prava da čita i piše po disku</vt:lpstr>
      <vt:lpstr>PANTHEON korisnik koji ima date autorizacije da izvede backup u cloud</vt:lpstr>
      <vt:lpstr>Ispravna putanja do lokalne sigurnosne kopije</vt:lpstr>
      <vt:lpstr>Šta PANTHEON radi u pozadini? </vt:lpstr>
      <vt:lpstr> Zašto skladištenje i sigurnosna kopija u oblaku?</vt:lpstr>
      <vt:lpstr> Zašto skladištenje i sigurnosna kopija u oblaku?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Martina</dc:creator>
  <cp:lastModifiedBy>aida</cp:lastModifiedBy>
  <cp:revision>325</cp:revision>
  <dcterms:created xsi:type="dcterms:W3CDTF">2018-04-13T10:50:08Z</dcterms:created>
  <dcterms:modified xsi:type="dcterms:W3CDTF">2020-02-04T10:35:47Z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0x0101006A152CF90A4F034294E526DA60C71996</vt:lpwstr>
  </property>
  <property fmtid="{D5CDD505-2E9C-101B-9397-08002B2CF9AE}" pid="3" name="V3Rating">
    <vt:lpwstr>0</vt:lpwstr>
  </property>
</Properties>
</file>