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99" r:id="rId3"/>
    <p:sldId id="287" r:id="rId4"/>
    <p:sldId id="288" r:id="rId5"/>
    <p:sldId id="295" r:id="rId6"/>
    <p:sldId id="289" r:id="rId7"/>
    <p:sldId id="292" r:id="rId8"/>
    <p:sldId id="294" r:id="rId9"/>
    <p:sldId id="297" r:id="rId10"/>
    <p:sldId id="296" r:id="rId11"/>
    <p:sldId id="298" r:id="rId12"/>
    <p:sldId id="300" r:id="rId13"/>
  </p:sldIdLst>
  <p:sldSz cx="12192000" cy="6858000"/>
  <p:notesSz cx="6858000" cy="9144000"/>
  <p:embeddedFontLs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Titillium" charset="-18"/>
      <p:regular r:id="rId20"/>
      <p:bold r:id="rId21"/>
      <p:italic r:id="rId22"/>
      <p:boldItalic r:id="rId23"/>
    </p:embeddedFont>
  </p:embeddedFontLst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9900"/>
    <a:srgbClr val="505050"/>
    <a:srgbClr val="F0F0F0"/>
    <a:srgbClr val="E1E1E1"/>
    <a:srgbClr val="AAAAAA"/>
    <a:srgbClr val="EBEBEB"/>
    <a:srgbClr val="878787"/>
    <a:srgbClr val="6E6E6E"/>
    <a:srgbClr val="4B4B4B"/>
    <a:srgbClr val="505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6842" autoAdjust="0"/>
  </p:normalViewPr>
  <p:slideViewPr>
    <p:cSldViewPr snapToGrid="0">
      <p:cViewPr varScale="1">
        <p:scale>
          <a:sx n="74" d="100"/>
          <a:sy n="74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customXml" Target="../customXml/item1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>
            <a:extLst>
              <a:ext uri="{FF2B5EF4-FFF2-40B4-BE49-F238E27FC236}">
                <a16:creationId xmlns:a16="http://schemas.microsoft.com/office/drawing/2014/main" xmlns="" id="{B8FE57F1-0EBE-4101-8124-16E94DAA0E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3EEFF766-AC8A-49B1-B5A6-C8AE59C9AE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A62B7-CD3C-4F8C-B615-E36FC6E6C300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08128763-23DA-4BB2-8E74-E19C47F9D3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25A459D4-A3D3-4A9E-84A5-7793B1A1F8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7464D-B868-4E3C-B471-75825E3C78B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77019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5C0ED-BBD0-41F2-AE41-BDF3EC4FDD92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1A50C-007C-4F5B-A82C-685F3663D62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91501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\\DISKSTATION\Mars\DataLab\ACC_konferenca_2020\PPT\naslovna_slik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Naslov 1">
            <a:extLst>
              <a:ext uri="{FF2B5EF4-FFF2-40B4-BE49-F238E27FC236}">
                <a16:creationId xmlns:a16="http://schemas.microsoft.com/office/drawing/2014/main" xmlns="" id="{7560DFBA-4227-4E47-874D-93115D8996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1581150"/>
            <a:ext cx="9062742" cy="255269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9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1624" y="4732338"/>
            <a:ext cx="9048751" cy="954087"/>
          </a:xfrm>
        </p:spPr>
        <p:txBody>
          <a:bodyPr>
            <a:normAutofit/>
          </a:bodyPr>
          <a:lstStyle>
            <a:lvl1pPr marL="0" indent="0">
              <a:buNone/>
              <a:defRPr sz="2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cxnSp>
        <p:nvCxnSpPr>
          <p:cNvPr id="3" name="Raven povezovalnik 2"/>
          <p:cNvCxnSpPr/>
          <p:nvPr userDrawn="1"/>
        </p:nvCxnSpPr>
        <p:spPr>
          <a:xfrm>
            <a:off x="1695182" y="4343400"/>
            <a:ext cx="1049681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71625" y="5808664"/>
            <a:ext cx="9048751" cy="3349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E099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858F5FC6-10C7-4175-9C8B-078315F33C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998" y="625451"/>
            <a:ext cx="6397686" cy="364320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xmlns="" id="{FB580FC0-EDF6-434B-A0BC-E9B6A2785F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007" y="592065"/>
            <a:ext cx="945457" cy="456971"/>
          </a:xfrm>
          <a:prstGeom prst="rect">
            <a:avLst/>
          </a:prstGeom>
        </p:spPr>
      </p:pic>
      <p:cxnSp>
        <p:nvCxnSpPr>
          <p:cNvPr id="6" name="Raven povezovalnik 5">
            <a:extLst>
              <a:ext uri="{FF2B5EF4-FFF2-40B4-BE49-F238E27FC236}">
                <a16:creationId xmlns:a16="http://schemas.microsoft.com/office/drawing/2014/main" xmlns="" id="{A2339C80-2EC1-43F2-A67B-3A61B4FED23A}"/>
              </a:ext>
            </a:extLst>
          </p:cNvPr>
          <p:cNvCxnSpPr/>
          <p:nvPr userDrawn="1"/>
        </p:nvCxnSpPr>
        <p:spPr>
          <a:xfrm>
            <a:off x="8436384" y="614693"/>
            <a:ext cx="0" cy="4117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99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5AA2AC55-BA59-423D-8B31-DA9B63D81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FB046596-8794-440C-AD62-CA3AF52E6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5053198D-988C-44C7-BE29-F0CED526D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D42FA45D-2593-494C-940B-8FAB6B898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4DC2E57E-E38D-435F-8C3A-D53F5AE50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68612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7560DFBA-4227-4E47-874D-93115D899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23622"/>
            <a:ext cx="97929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97929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E7955856-4C75-4917-95FA-C80E06ECF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EDAFD531-3553-4FC1-A60F-595458303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19A160D-FFDA-4DE5-B2F3-4B0EEC8C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5490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C48B3EEA-F304-4706-9175-65A1C4603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150B39A2-4EAC-4D20-A45C-6208E9128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2822F571-3BE1-4F7B-BA87-B9F7374E4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B20153C2-A985-43BC-8128-603971FA1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8" name="Označba mesta vsebine 2">
            <a:extLst>
              <a:ext uri="{FF2B5EF4-FFF2-40B4-BE49-F238E27FC236}">
                <a16:creationId xmlns:a16="http://schemas.microsoft.com/office/drawing/2014/main" xmlns="" id="{11D78F8E-9391-4A38-A7C5-E1317B547DA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19775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9" name="Označba mesta vsebine 2">
            <a:extLst>
              <a:ext uri="{FF2B5EF4-FFF2-40B4-BE49-F238E27FC236}">
                <a16:creationId xmlns:a16="http://schemas.microsoft.com/office/drawing/2014/main" xmlns="" id="{11D78F8E-9391-4A38-A7C5-E1317B547DA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0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1721404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BC28BFEB-4FF7-4AFA-8555-D016D08B6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780587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xmlns="" id="{E1A57F84-2F04-4620-A242-37CF4DA82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xmlns="" id="{6331DE63-D988-4300-8080-284CAE0CF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xmlns="" id="{AFC5A5A8-8F32-4864-A09C-15418727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12" name="Označba mesta besedila 2">
            <a:extLst>
              <a:ext uri="{FF2B5EF4-FFF2-40B4-BE49-F238E27FC236}">
                <a16:creationId xmlns:a16="http://schemas.microsoft.com/office/drawing/2014/main" xmlns="" id="{F7A55D0A-BE3A-454A-8C05-83DF3047AFF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21364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3" name="Označba mesta vsebine 3">
            <a:extLst>
              <a:ext uri="{FF2B5EF4-FFF2-40B4-BE49-F238E27FC236}">
                <a16:creationId xmlns:a16="http://schemas.microsoft.com/office/drawing/2014/main" xmlns="" id="{EAC32D71-CF2B-47AE-A1DA-4DE94CA59E8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21363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14" name="Označba mesta besedila 2">
            <a:extLst>
              <a:ext uri="{FF2B5EF4-FFF2-40B4-BE49-F238E27FC236}">
                <a16:creationId xmlns:a16="http://schemas.microsoft.com/office/drawing/2014/main" xmlns="" id="{F7A55D0A-BE3A-454A-8C05-83DF3047AFF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39789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5" name="Označba mesta vsebine 3">
            <a:extLst>
              <a:ext uri="{FF2B5EF4-FFF2-40B4-BE49-F238E27FC236}">
                <a16:creationId xmlns:a16="http://schemas.microsoft.com/office/drawing/2014/main" xmlns="" id="{EAC32D71-CF2B-47AE-A1DA-4DE94CA59E8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39788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4275781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2FFB06F2-05D2-41B4-89EA-3902D669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F2815FD2-8AFD-48DE-B222-1317B92C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76372195-3997-4740-98D2-A0A016EE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5F207EF2-D002-4236-A5B9-38FCED01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8949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xmlns="" id="{6C29583F-3FDF-4A61-BAA8-D47BF43A1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xmlns="" id="{60F3796B-136C-4861-9AD8-D0445B186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xmlns="" id="{7167D57B-432B-4E35-8CAB-DEE905F2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7772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0A8F0D71-E3FE-46E2-B901-751568DAE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D7197F7A-5E57-4EA5-B41E-8926E42D1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050" y="457201"/>
            <a:ext cx="5638800" cy="56197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11FE7B85-B8B5-4A3A-BFD9-C33E11B9A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40195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62167E7B-0CA1-42CE-8488-7DAF6A4E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C232E164-D8BB-40B4-A154-1E68CC106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7D6177BE-2194-47A1-BCB1-48A7B94A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744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A8A27E8D-B117-485E-A4B1-9E831C575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xmlns="" id="{20F925CA-4295-49C1-A911-CE9E4231F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72051" y="457200"/>
            <a:ext cx="5638800" cy="56197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423180B6-7D14-4F6B-8327-C6997BF53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195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393CD4DC-D025-4B76-9897-8309D1F15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991D6C27-D29E-4E4E-834A-85A6314BC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E008B0D9-4983-4362-9926-6BF353093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87621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B92842E-2625-4D06-92A2-A49E480A6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0725B1D4-BBA4-49D5-BA5D-E9B1C97F5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FF4BEF31-8A91-4C72-B33C-18A4B2A85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97DD41C1-8712-4021-BA76-381789D7D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821B2F5F-494B-4CE0-BC5A-BD593E81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496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xmlns="" id="{E1054009-712C-47F3-923A-A0D4DD4FE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848600" y="365125"/>
            <a:ext cx="2771775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E7891B67-8BD1-4FC4-A620-7038C4F50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772275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6FC2ABDD-0CA4-4291-B37A-7A1BC7731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A9E43E92-14F1-4AF1-9D85-1B38CA4D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759638B2-E96E-460E-9BA0-B82BE9CDA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7331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F1E88D37-FAED-4AA9-B10C-C27A9056D248}" type="datetimeFigureOut">
              <a:rPr lang="sl-SI" smtClean="0"/>
              <a:pPr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DED8E275-117B-4DC9-A33B-A88DFDEDAD1A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8904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tillium" panose="00000500000000000000" pitchFamily="50" charset="-1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otnik 6"/>
          <p:cNvSpPr/>
          <p:nvPr userDrawn="1"/>
        </p:nvSpPr>
        <p:spPr>
          <a:xfrm>
            <a:off x="11474506" y="0"/>
            <a:ext cx="717493" cy="6858000"/>
          </a:xfrm>
          <a:prstGeom prst="rect">
            <a:avLst/>
          </a:prstGeom>
          <a:solidFill>
            <a:srgbClr val="4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50"/>
            <a:ext cx="97866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46744"/>
            <a:ext cx="9786642" cy="3733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9441" y="6356350"/>
            <a:ext cx="379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1856" y="6356350"/>
            <a:ext cx="2774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xmlns="" id="{85872F5A-0A0D-4C91-84EC-A3ACA9E2DB5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439300" y="3293283"/>
            <a:ext cx="4766552" cy="27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2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4000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860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Automatizacija, razmjena i brze analize na rekapitulaciji plata</a:t>
            </a:r>
            <a:endParaRPr lang="sl-SI" dirty="0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Edin Bijedić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sl-SI" dirty="0"/>
              <a:t>edin.bijedic@datalab.ba</a:t>
            </a:r>
          </a:p>
        </p:txBody>
      </p:sp>
    </p:spTree>
    <p:extLst>
      <p:ext uri="{BB962C8B-B14F-4D97-AF65-F5344CB8AC3E}">
        <p14:creationId xmlns:p14="http://schemas.microsoft.com/office/powerpoint/2010/main" val="62870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>
                <a:solidFill>
                  <a:srgbClr val="FFC000"/>
                </a:solidFill>
              </a:rPr>
              <a:t>Program: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sl-SI" dirty="0"/>
              <a:t>Prijenos šifranta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l-SI" dirty="0"/>
              <a:t>Koncernski šifranti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l-SI" dirty="0"/>
              <a:t>Automatsko pokretanje zadataka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l-SI" dirty="0"/>
              <a:t>Ad-hoc analize rekapitulacija plata</a:t>
            </a:r>
          </a:p>
          <a:p>
            <a:pPr>
              <a:buFont typeface="Wingdings" panose="05000000000000000000" pitchFamily="2" charset="2"/>
              <a:buChar char="§"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6853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>
                <a:solidFill>
                  <a:srgbClr val="FFC000"/>
                </a:solidFill>
              </a:rPr>
              <a:t>Prijenos šifranta: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sl-SI" dirty="0"/>
              <a:t>Prijenos kursa sa Centralne banke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l-SI" dirty="0"/>
              <a:t>Prijenos kalendara praznika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l-SI" dirty="0"/>
              <a:t>Prijenos šifranta doprinosa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l-SI" dirty="0"/>
              <a:t>Prijenos šifranta rada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l-SI" dirty="0"/>
              <a:t>Prijenos šifranta razreda dohodka i poreza</a:t>
            </a:r>
          </a:p>
          <a:p>
            <a:pPr marL="0" indent="0">
              <a:buNone/>
            </a:pPr>
            <a:endParaRPr lang="sl-SI" dirty="0"/>
          </a:p>
          <a:p>
            <a:pPr>
              <a:buFont typeface="Wingdings" panose="05000000000000000000" pitchFamily="2" charset="2"/>
              <a:buChar char="§"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22221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5A7904-16DF-4F0D-A5C3-8D7932E8C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35727"/>
            <a:ext cx="9792992" cy="822012"/>
          </a:xfrm>
        </p:spPr>
        <p:txBody>
          <a:bodyPr>
            <a:normAutofit/>
          </a:bodyPr>
          <a:lstStyle/>
          <a:p>
            <a:r>
              <a:rPr lang="bs-Latn-BA" sz="4400" b="1" dirty="0">
                <a:solidFill>
                  <a:srgbClr val="FFC000"/>
                </a:solidFill>
              </a:rPr>
              <a:t>Prijenos šifranata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A201D81-9041-4669-8BA0-89226AFC1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63807" y="938673"/>
            <a:ext cx="5099393" cy="519066"/>
          </a:xfrm>
        </p:spPr>
        <p:txBody>
          <a:bodyPr>
            <a:normAutofit fontScale="92500"/>
          </a:bodyPr>
          <a:lstStyle/>
          <a:p>
            <a:r>
              <a:rPr lang="bs-Latn-BA" sz="2800" dirty="0"/>
              <a:t>Prijenos kursa sa centralne banke</a:t>
            </a:r>
          </a:p>
          <a:p>
            <a:endParaRPr lang="bs-Latn-B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4F52D67-7480-49D3-8AFC-3A9ADB92D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8657"/>
            <a:ext cx="11491784" cy="540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89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738E1A-3255-4E97-9D50-99442EC62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37734"/>
            <a:ext cx="9792992" cy="861232"/>
          </a:xfrm>
        </p:spPr>
        <p:txBody>
          <a:bodyPr>
            <a:normAutofit/>
          </a:bodyPr>
          <a:lstStyle/>
          <a:p>
            <a:r>
              <a:rPr lang="bs-Latn-BA" sz="4400" b="1" dirty="0">
                <a:solidFill>
                  <a:srgbClr val="FFC000"/>
                </a:solidFill>
              </a:rPr>
              <a:t>Prijenos šifranata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47CA70-32AF-4DA4-A856-58195D880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7052" y="648018"/>
            <a:ext cx="4147923" cy="550948"/>
          </a:xfrm>
        </p:spPr>
        <p:txBody>
          <a:bodyPr>
            <a:normAutofit/>
          </a:bodyPr>
          <a:lstStyle/>
          <a:p>
            <a:r>
              <a:rPr lang="bs-Latn-BA" dirty="0"/>
              <a:t>Prijenos kalendara </a:t>
            </a:r>
            <a:r>
              <a:rPr lang="bs-Latn-BA" sz="2800" dirty="0"/>
              <a:t>praznika</a:t>
            </a:r>
          </a:p>
          <a:p>
            <a:endParaRPr lang="bs-Latn-B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2A43501-A090-4E58-AFFB-BECFFC8E7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8701"/>
            <a:ext cx="11040482" cy="543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180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738E1A-3255-4E97-9D50-99442EC62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43181"/>
            <a:ext cx="9792992" cy="910298"/>
          </a:xfrm>
        </p:spPr>
        <p:txBody>
          <a:bodyPr>
            <a:normAutofit/>
          </a:bodyPr>
          <a:lstStyle/>
          <a:p>
            <a:r>
              <a:rPr lang="bs-Latn-BA" sz="4400" b="1" dirty="0">
                <a:solidFill>
                  <a:srgbClr val="FFC000"/>
                </a:solidFill>
              </a:rPr>
              <a:t>Prijenos šifranata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47CA70-32AF-4DA4-A856-58195D880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312976"/>
            <a:ext cx="10598150" cy="320729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800" dirty="0"/>
              <a:t>Prijenos šifranta doprinosa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800" dirty="0"/>
              <a:t>Prijenos šifranta rada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800" dirty="0"/>
              <a:t>Prijenos šifranta razreda dohotka i poreza</a:t>
            </a:r>
          </a:p>
          <a:p>
            <a:endParaRPr lang="bs-Latn-B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xmlns="" id="{818CD61A-43BB-4480-A85C-6894783F1F30}"/>
              </a:ext>
            </a:extLst>
          </p:cNvPr>
          <p:cNvSpPr txBox="1">
            <a:spLocks/>
          </p:cNvSpPr>
          <p:nvPr/>
        </p:nvSpPr>
        <p:spPr>
          <a:xfrm>
            <a:off x="5247511" y="1698330"/>
            <a:ext cx="4699858" cy="430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-Latn-BA" dirty="0"/>
              <a:t>Promjene zakona u obračunu plate</a:t>
            </a:r>
          </a:p>
        </p:txBody>
      </p:sp>
    </p:spTree>
    <p:extLst>
      <p:ext uri="{BB962C8B-B14F-4D97-AF65-F5344CB8AC3E}">
        <p14:creationId xmlns:p14="http://schemas.microsoft.com/office/powerpoint/2010/main" val="3798574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738E1A-3255-4E97-9D50-99442EC62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37734"/>
            <a:ext cx="9792992" cy="910298"/>
          </a:xfrm>
        </p:spPr>
        <p:txBody>
          <a:bodyPr>
            <a:normAutofit/>
          </a:bodyPr>
          <a:lstStyle/>
          <a:p>
            <a:r>
              <a:rPr lang="bs-Latn-BA" sz="4400" b="1" dirty="0">
                <a:solidFill>
                  <a:srgbClr val="FFC000"/>
                </a:solidFill>
              </a:rPr>
              <a:t>Korncernski šifranti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xmlns="" id="{818CD61A-43BB-4480-A85C-6894783F1F30}"/>
              </a:ext>
            </a:extLst>
          </p:cNvPr>
          <p:cNvSpPr txBox="1">
            <a:spLocks/>
          </p:cNvSpPr>
          <p:nvPr/>
        </p:nvSpPr>
        <p:spPr>
          <a:xfrm>
            <a:off x="831850" y="1468207"/>
            <a:ext cx="7265228" cy="4306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-Latn-BA" dirty="0"/>
              <a:t>Promjena postavki obračuna plate u više baza istovremeno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1048C70-EAF0-41AE-B55F-E4A0A8B87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3277"/>
            <a:ext cx="11476383" cy="444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723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738E1A-3255-4E97-9D50-99442EC62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37734"/>
            <a:ext cx="9792992" cy="910298"/>
          </a:xfrm>
        </p:spPr>
        <p:txBody>
          <a:bodyPr>
            <a:normAutofit/>
          </a:bodyPr>
          <a:lstStyle/>
          <a:p>
            <a:r>
              <a:rPr lang="bs-Latn-BA" sz="4400" b="1" dirty="0">
                <a:solidFill>
                  <a:srgbClr val="FFC000"/>
                </a:solidFill>
              </a:rPr>
              <a:t>Automatsko pokretanje zadataka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47CA70-32AF-4DA4-A856-58195D880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180256"/>
            <a:ext cx="10598150" cy="320729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800" dirty="0"/>
              <a:t>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800" dirty="0"/>
              <a:t>SQL 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800" dirty="0"/>
              <a:t>Poruka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800" dirty="0"/>
              <a:t>Poslovni proces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546854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738E1A-3255-4E97-9D50-99442EC62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37734"/>
            <a:ext cx="9792992" cy="910298"/>
          </a:xfrm>
        </p:spPr>
        <p:txBody>
          <a:bodyPr>
            <a:normAutofit/>
          </a:bodyPr>
          <a:lstStyle/>
          <a:p>
            <a:r>
              <a:rPr lang="bs-Latn-BA" sz="4400" b="1" dirty="0">
                <a:solidFill>
                  <a:srgbClr val="FFC000"/>
                </a:solidFill>
              </a:rPr>
              <a:t>Ad-hoc analize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F5B30E6-D756-4FD1-A94A-29CCE4B72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016"/>
            <a:ext cx="11476383" cy="506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587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56000" cy="696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10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152CF90A4F034294E526DA60C71996" ma:contentTypeVersion="2" ma:contentTypeDescription="Create a new document." ma:contentTypeScope="" ma:versionID="6ddfb5e2512e2ea3492ed3f16c774f8b">
  <xsd:schema xmlns:xsd="http://www.w3.org/2001/XMLSchema" xmlns:xs="http://www.w3.org/2001/XMLSchema" xmlns:p="http://schemas.microsoft.com/office/2006/metadata/properties" xmlns:ns2="9da1faf8-3cad-47cd-8b3b-87b0c586d69b" targetNamespace="http://schemas.microsoft.com/office/2006/metadata/properties" ma:root="true" ma:fieldsID="1989bd186c339f39cde9712397fc9cec" ns2:_="">
    <xsd:import namespace="9da1faf8-3cad-47cd-8b3b-87b0c586d69b"/>
    <xsd:element name="properties">
      <xsd:complexType>
        <xsd:sequence>
          <xsd:element name="documentManagement">
            <xsd:complexType>
              <xsd:all>
                <xsd:element ref="ns2:Dimen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a1faf8-3cad-47cd-8b3b-87b0c586d69b" elementFormDefault="qualified">
    <xsd:import namespace="http://schemas.microsoft.com/office/2006/documentManagement/types"/>
    <xsd:import namespace="http://schemas.microsoft.com/office/infopath/2007/PartnerControls"/>
    <xsd:element name="Dimensions" ma:index="8" nillable="true" ma:displayName="Dimensions" ma:internalName="Dimension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mensions xmlns="9da1faf8-3cad-47cd-8b3b-87b0c586d69b" xsi:nil="true"/>
  </documentManagement>
</p:properties>
</file>

<file path=customXml/itemProps1.xml><?xml version="1.0" encoding="utf-8"?>
<ds:datastoreItem xmlns:ds="http://schemas.openxmlformats.org/officeDocument/2006/customXml" ds:itemID="{813A4EE2-1292-4664-B5ED-50E600FF30CA}"/>
</file>

<file path=customXml/itemProps2.xml><?xml version="1.0" encoding="utf-8"?>
<ds:datastoreItem xmlns:ds="http://schemas.openxmlformats.org/officeDocument/2006/customXml" ds:itemID="{B806B18E-8377-43E8-9D92-A8B57E5555FF}"/>
</file>

<file path=customXml/itemProps3.xml><?xml version="1.0" encoding="utf-8"?>
<ds:datastoreItem xmlns:ds="http://schemas.openxmlformats.org/officeDocument/2006/customXml" ds:itemID="{116013A9-803F-4B12-85EC-DE23A650064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1813</TotalTime>
  <Words>100</Words>
  <Application>Microsoft Office PowerPoint</Application>
  <PresentationFormat>Custom</PresentationFormat>
  <Paragraphs>31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Wingdings</vt:lpstr>
      <vt:lpstr>Calibri</vt:lpstr>
      <vt:lpstr>Titillium</vt:lpstr>
      <vt:lpstr>Officeova tema</vt:lpstr>
      <vt:lpstr>1_Officeova tema</vt:lpstr>
      <vt:lpstr>PowerPoint Presentation</vt:lpstr>
      <vt:lpstr>Automatizacija, razmjena i brze analize na rekapitulaciji plata</vt:lpstr>
      <vt:lpstr>Program:</vt:lpstr>
      <vt:lpstr>Prijenos šifranta:</vt:lpstr>
      <vt:lpstr>Prijenos šifranata</vt:lpstr>
      <vt:lpstr>Prijenos šifranata</vt:lpstr>
      <vt:lpstr>Prijenos šifranata</vt:lpstr>
      <vt:lpstr>Korncernski šifranti</vt:lpstr>
      <vt:lpstr>Automatsko pokretanje zadataka</vt:lpstr>
      <vt:lpstr>Ad-hoc analize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Martina</dc:creator>
  <cp:lastModifiedBy>aida</cp:lastModifiedBy>
  <cp:revision>331</cp:revision>
  <dcterms:created xsi:type="dcterms:W3CDTF">2018-04-13T10:50:08Z</dcterms:created>
  <dcterms:modified xsi:type="dcterms:W3CDTF">2020-02-04T11:41:49Z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0x0101006A152CF90A4F034294E526DA60C71996</vt:lpwstr>
  </property>
  <property fmtid="{D5CDD505-2E9C-101B-9397-08002B2CF9AE}" pid="3" name="V3Rating">
    <vt:lpwstr>0</vt:lpwstr>
  </property>
</Properties>
</file>