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96" r:id="rId3"/>
    <p:sldId id="287" r:id="rId4"/>
    <p:sldId id="288" r:id="rId5"/>
    <p:sldId id="290" r:id="rId6"/>
    <p:sldId id="289" r:id="rId7"/>
    <p:sldId id="291" r:id="rId8"/>
    <p:sldId id="292" r:id="rId9"/>
    <p:sldId id="294" r:id="rId10"/>
    <p:sldId id="295" r:id="rId11"/>
    <p:sldId id="297" r:id="rId12"/>
  </p:sldIdLst>
  <p:sldSz cx="12192000" cy="6858000"/>
  <p:notesSz cx="6858000" cy="9144000"/>
  <p:embeddedFontLs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Titillium" charset="-18"/>
      <p:regular r:id="rId19"/>
      <p:bold r:id="rId20"/>
      <p:italic r:id="rId21"/>
      <p:boldItalic r:id="rId22"/>
    </p:embeddedFont>
  </p:embeddedFontLst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900"/>
    <a:srgbClr val="505050"/>
    <a:srgbClr val="F0F0F0"/>
    <a:srgbClr val="E1E1E1"/>
    <a:srgbClr val="AAAAAA"/>
    <a:srgbClr val="EBEBEB"/>
    <a:srgbClr val="878787"/>
    <a:srgbClr val="6E6E6E"/>
    <a:srgbClr val="4B4B4B"/>
    <a:srgbClr val="505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6842" autoAdjust="0"/>
  </p:normalViewPr>
  <p:slideViewPr>
    <p:cSldViewPr snapToGrid="0">
      <p:cViewPr varScale="1">
        <p:scale>
          <a:sx n="74" d="100"/>
          <a:sy n="74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xmlns="" id="{B8FE57F1-0EBE-4101-8124-16E94DAA0E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3EEFF766-AC8A-49B1-B5A6-C8AE59C9AE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A62B7-CD3C-4F8C-B615-E36FC6E6C300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08128763-23DA-4BB2-8E74-E19C47F9D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25A459D4-A3D3-4A9E-84A5-7793B1A1F8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7464D-B868-4E3C-B471-75825E3C78B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7019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5C0ED-BBD0-41F2-AE41-BDF3EC4FDD92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1A50C-007C-4F5B-A82C-685F3663D62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150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\\DISKSTATION\Mars\DataLab\ACC_konferenca_2020\PPT\naslovna_slik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1581150"/>
            <a:ext cx="9062742" cy="255269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9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624" y="4732338"/>
            <a:ext cx="9048751" cy="954087"/>
          </a:xfrm>
        </p:spPr>
        <p:txBody>
          <a:bodyPr>
            <a:normAutofit/>
          </a:bodyPr>
          <a:lstStyle>
            <a:lvl1pPr marL="0" indent="0">
              <a:buNone/>
              <a:defRPr sz="2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cxnSp>
        <p:nvCxnSpPr>
          <p:cNvPr id="3" name="Raven povezovalnik 2"/>
          <p:cNvCxnSpPr/>
          <p:nvPr userDrawn="1"/>
        </p:nvCxnSpPr>
        <p:spPr>
          <a:xfrm>
            <a:off x="1695182" y="4343400"/>
            <a:ext cx="1049681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71625" y="5808664"/>
            <a:ext cx="9048751" cy="3349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E099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858F5FC6-10C7-4175-9C8B-078315F33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98" y="625451"/>
            <a:ext cx="6397686" cy="36432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xmlns="" id="{FB580FC0-EDF6-434B-A0BC-E9B6A2785F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07" y="592065"/>
            <a:ext cx="945457" cy="456971"/>
          </a:xfrm>
          <a:prstGeom prst="rect">
            <a:avLst/>
          </a:prstGeom>
        </p:spPr>
      </p:pic>
      <p:cxnSp>
        <p:nvCxnSpPr>
          <p:cNvPr id="6" name="Raven povezovalnik 5">
            <a:extLst>
              <a:ext uri="{FF2B5EF4-FFF2-40B4-BE49-F238E27FC236}">
                <a16:creationId xmlns:a16="http://schemas.microsoft.com/office/drawing/2014/main" xmlns="" id="{A2339C80-2EC1-43F2-A67B-3A61B4FED23A}"/>
              </a:ext>
            </a:extLst>
          </p:cNvPr>
          <p:cNvCxnSpPr/>
          <p:nvPr userDrawn="1"/>
        </p:nvCxnSpPr>
        <p:spPr>
          <a:xfrm>
            <a:off x="8436384" y="614693"/>
            <a:ext cx="0" cy="411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9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AA2AC55-BA59-423D-8B31-DA9B63D8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FB046596-8794-440C-AD62-CA3AF52E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5053198D-988C-44C7-BE29-F0CED526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D42FA45D-2593-494C-940B-8FAB6B89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4DC2E57E-E38D-435F-8C3A-D53F5AE5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6861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23622"/>
            <a:ext cx="97929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7929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E7955856-4C75-4917-95FA-C80E06EC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EDAFD531-3553-4FC1-A60F-59545830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19A160D-FFDA-4DE5-B2F3-4B0EEC8C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5490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48B3EEA-F304-4706-9175-65A1C460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150B39A2-4EAC-4D20-A45C-6208E9128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2822F571-3BE1-4F7B-BA87-B9F7374E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B20153C2-A985-43BC-8128-603971FA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8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19775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9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2140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C28BFEB-4FF7-4AFA-8555-D016D08B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80587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xmlns="" id="{E1A57F84-2F04-4620-A242-37CF4DA8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xmlns="" id="{6331DE63-D988-4300-8080-284CAE0C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xmlns="" id="{AFC5A5A8-8F32-4864-A09C-15418727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12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21364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21363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39789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5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39788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427578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FFB06F2-05D2-41B4-89EA-3902D669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F2815FD2-8AFD-48DE-B222-1317B92C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76372195-3997-4740-98D2-A0A016EE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5F207EF2-D002-4236-A5B9-38FCED01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949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xmlns="" id="{6C29583F-3FDF-4A61-BAA8-D47BF43A1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xmlns="" id="{60F3796B-136C-4861-9AD8-D0445B18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xmlns="" id="{7167D57B-432B-4E35-8CAB-DEE905F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7772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0A8F0D71-E3FE-46E2-B901-751568DA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D7197F7A-5E57-4EA5-B41E-8926E42D1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050" y="457201"/>
            <a:ext cx="5638800" cy="56197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11FE7B85-B8B5-4A3A-BFD9-C33E11B9A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195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62167E7B-0CA1-42CE-8488-7DAF6A4E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C232E164-D8BB-40B4-A154-1E68CC10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7D6177BE-2194-47A1-BCB1-48A7B94A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744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8A27E8D-B117-485E-A4B1-9E831C57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xmlns="" id="{20F925CA-4295-49C1-A911-CE9E4231F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72051" y="457200"/>
            <a:ext cx="5638800" cy="56197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423180B6-7D14-4F6B-8327-C6997BF53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19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393CD4DC-D025-4B76-9897-8309D1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991D6C27-D29E-4E4E-834A-85A6314B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E008B0D9-4983-4362-9926-6BF35309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762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B92842E-2625-4D06-92A2-A49E480A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0725B1D4-BBA4-49D5-BA5D-E9B1C97F5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FF4BEF31-8A91-4C72-B33C-18A4B2A8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97DD41C1-8712-4021-BA76-381789D7D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821B2F5F-494B-4CE0-BC5A-BD593E81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96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xmlns="" id="{E1054009-712C-47F3-923A-A0D4DD4FE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48600" y="365125"/>
            <a:ext cx="27717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E7891B67-8BD1-4FC4-A620-7038C4F50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77227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6FC2ABDD-0CA4-4291-B37A-7A1BC773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A9E43E92-14F1-4AF1-9D85-1B38CA4D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759638B2-E96E-460E-9BA0-B82BE9CDA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7331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F1E88D37-FAED-4AA9-B10C-C27A9056D248}" type="datetimeFigureOut">
              <a:rPr lang="sl-SI" smtClean="0"/>
              <a:pPr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DED8E275-117B-4DC9-A33B-A88DFDEDAD1A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890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tillium" panose="00000500000000000000" pitchFamily="50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/>
          <p:nvPr userDrawn="1"/>
        </p:nvSpPr>
        <p:spPr>
          <a:xfrm>
            <a:off x="11474506" y="0"/>
            <a:ext cx="717493" cy="6858000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6744"/>
            <a:ext cx="9786642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9441" y="6356350"/>
            <a:ext cx="379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1856" y="6356350"/>
            <a:ext cx="2774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85872F5A-0A0D-4C91-84EC-A3ACA9E2DB5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39300" y="3293283"/>
            <a:ext cx="4766552" cy="27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2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29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DIGITALIZACIJA PREUZIMANJA I PREPOZNAVANJA DOKUMENATA TE NJIHOVA ELEKTRONSKA OBRADA I IZDAVANJE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Emir Hasanović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sl-SI" dirty="0"/>
              <a:t>emir.hasanovic@datalab.ba</a:t>
            </a:r>
          </a:p>
        </p:txBody>
      </p:sp>
    </p:spTree>
    <p:extLst>
      <p:ext uri="{BB962C8B-B14F-4D97-AF65-F5344CB8AC3E}">
        <p14:creationId xmlns:p14="http://schemas.microsoft.com/office/powerpoint/2010/main" val="62870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1">
            <a:extLst>
              <a:ext uri="{FF2B5EF4-FFF2-40B4-BE49-F238E27FC236}">
                <a16:creationId xmlns:a16="http://schemas.microsoft.com/office/drawing/2014/main" xmlns="" id="{1ACA800E-215C-4933-BABA-1F1C0C740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</p:spPr>
        <p:txBody>
          <a:bodyPr/>
          <a:lstStyle/>
          <a:p>
            <a:r>
              <a:rPr lang="sl-SI" dirty="0"/>
              <a:t>Sadržaj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xmlns="" id="{14F276D7-DA4E-4D47-8F8F-C6FF40C50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513"/>
            <a:ext cx="10012292" cy="3985271"/>
          </a:xfrm>
        </p:spPr>
        <p:txBody>
          <a:bodyPr>
            <a:normAutofit fontScale="25000" lnSpcReduction="20000"/>
          </a:bodyPr>
          <a:lstStyle/>
          <a:p>
            <a:r>
              <a:rPr lang="sl-SI" sz="9600" b="1" dirty="0"/>
              <a:t>Prijem i obrada dokumenata u računovodstvu</a:t>
            </a:r>
          </a:p>
          <a:p>
            <a:pPr lvl="1"/>
            <a:r>
              <a:rPr lang="sl-SI" sz="9600" dirty="0"/>
              <a:t>Zašto digitalizacija?</a:t>
            </a:r>
          </a:p>
          <a:p>
            <a:pPr lvl="1"/>
            <a:endParaRPr lang="sl-SI" sz="9600" dirty="0"/>
          </a:p>
          <a:p>
            <a:pPr lvl="1"/>
            <a:r>
              <a:rPr lang="sl-SI" sz="9600" dirty="0"/>
              <a:t>Prikupljanje i obrada dokumenata- PANTHEON Web Light.</a:t>
            </a:r>
          </a:p>
          <a:p>
            <a:pPr lvl="1"/>
            <a:r>
              <a:rPr lang="sl-SI" sz="9600" dirty="0"/>
              <a:t>Prikupljanje i obrada dokumenata - Skeniranje.</a:t>
            </a:r>
          </a:p>
          <a:p>
            <a:pPr lvl="1"/>
            <a:r>
              <a:rPr lang="sl-SI" sz="9600" dirty="0"/>
              <a:t>Potvrda/Ovjera dokumenata – Workflow.</a:t>
            </a:r>
          </a:p>
          <a:p>
            <a:endParaRPr lang="sl-SI" sz="6200" b="1" dirty="0"/>
          </a:p>
          <a:p>
            <a:r>
              <a:rPr lang="sl-SI" sz="9600" b="1" dirty="0"/>
              <a:t>Izdavanje dokumenata</a:t>
            </a:r>
          </a:p>
          <a:p>
            <a:pPr lvl="1"/>
            <a:r>
              <a:rPr lang="pl-PL" sz="9600" dirty="0"/>
              <a:t>Zašto izdavati dokumente putem dokumentacije?</a:t>
            </a:r>
          </a:p>
          <a:p>
            <a:pPr lvl="1"/>
            <a:r>
              <a:rPr lang="pl-PL" sz="9600" dirty="0"/>
              <a:t>Primjer izdavanja dokumenata putem Dokumentacije</a:t>
            </a:r>
            <a:endParaRPr lang="sl-SI" sz="6200" b="1" dirty="0"/>
          </a:p>
          <a:p>
            <a:r>
              <a:rPr lang="sl-SI" sz="9600" b="1" dirty="0"/>
              <a:t>Pitanja i odgovori</a:t>
            </a:r>
            <a:r>
              <a:rPr lang="sl-SI" dirty="0"/>
              <a:t/>
            </a:r>
            <a:br>
              <a:rPr lang="sl-SI" dirty="0"/>
            </a:b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6853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>
            <a:extLst>
              <a:ext uri="{FF2B5EF4-FFF2-40B4-BE49-F238E27FC236}">
                <a16:creationId xmlns:a16="http://schemas.microsoft.com/office/drawing/2014/main" xmlns="" id="{FE019158-23C5-43A3-A8A9-F414E29C4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102" y="524252"/>
            <a:ext cx="9786642" cy="1325563"/>
          </a:xfrm>
        </p:spPr>
        <p:txBody>
          <a:bodyPr>
            <a:normAutofit/>
          </a:bodyPr>
          <a:lstStyle/>
          <a:p>
            <a:pPr algn="ctr"/>
            <a:r>
              <a:rPr lang="sl-SI" dirty="0"/>
              <a:t>Zašto digitalizacija?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0967A3E-EE82-41A7-B299-0593D9F27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859" y="5923215"/>
            <a:ext cx="10436972" cy="69349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Brzina pretraživanja i obrade dokumenta i jedna baza podataka u oblaku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C012821-0EB0-4953-9062-6385B8416A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8377" y="1674458"/>
            <a:ext cx="6091282" cy="416721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A91F55CF-851F-469A-91D5-97160550B635}"/>
              </a:ext>
            </a:extLst>
          </p:cNvPr>
          <p:cNvCxnSpPr/>
          <p:nvPr/>
        </p:nvCxnSpPr>
        <p:spPr>
          <a:xfrm>
            <a:off x="4047822" y="4373977"/>
            <a:ext cx="2434517" cy="15492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6A67ECCA-F09A-4ED9-A73F-08B9868233EF}"/>
              </a:ext>
            </a:extLst>
          </p:cNvPr>
          <p:cNvCxnSpPr/>
          <p:nvPr/>
        </p:nvCxnSpPr>
        <p:spPr>
          <a:xfrm flipV="1">
            <a:off x="4129361" y="4362329"/>
            <a:ext cx="2154955" cy="147934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585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>
            <a:extLst>
              <a:ext uri="{FF2B5EF4-FFF2-40B4-BE49-F238E27FC236}">
                <a16:creationId xmlns:a16="http://schemas.microsoft.com/office/drawing/2014/main" xmlns="" id="{E146BAAE-AA35-4A8E-A792-641BEF19A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</p:spPr>
        <p:txBody>
          <a:bodyPr/>
          <a:lstStyle/>
          <a:p>
            <a:r>
              <a:rPr lang="sl-SI" dirty="0"/>
              <a:t>Prikupljanje i obrada dokumenata- PANTHEON Web Light 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86E07F0-4AC4-48F5-96AA-8D284A14E1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68" y="2209471"/>
            <a:ext cx="3632283" cy="3576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6472A7E-955D-47B6-B7D0-1C310E78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6811" y="2151954"/>
            <a:ext cx="6565151" cy="3691095"/>
          </a:xfrm>
          <a:prstGeom prst="rect">
            <a:avLst/>
          </a:prstGeom>
        </p:spPr>
      </p:pic>
      <p:sp>
        <p:nvSpPr>
          <p:cNvPr id="7" name="Right Arrow 5">
            <a:extLst>
              <a:ext uri="{FF2B5EF4-FFF2-40B4-BE49-F238E27FC236}">
                <a16:creationId xmlns:a16="http://schemas.microsoft.com/office/drawing/2014/main" xmlns="" id="{006A1D20-8643-4AE0-9D72-00C4A6AC5526}"/>
              </a:ext>
            </a:extLst>
          </p:cNvPr>
          <p:cNvSpPr/>
          <p:nvPr/>
        </p:nvSpPr>
        <p:spPr>
          <a:xfrm>
            <a:off x="2913308" y="3490796"/>
            <a:ext cx="1833417" cy="101341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E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DF7171C-5F49-4F9D-B9EA-C24173936B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097" y="3997144"/>
            <a:ext cx="5444180" cy="2558643"/>
          </a:xfrm>
          <a:prstGeom prst="rect">
            <a:avLst/>
          </a:prstGeom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xmlns="" id="{022A5C98-C236-40C8-AF1D-A1DCC65F67D1}"/>
              </a:ext>
            </a:extLst>
          </p:cNvPr>
          <p:cNvSpPr/>
          <p:nvPr/>
        </p:nvSpPr>
        <p:spPr>
          <a:xfrm rot="5400000">
            <a:off x="7683837" y="3900799"/>
            <a:ext cx="1833417" cy="101341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E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86554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Prikupljanje i obrada dokumenata - Skeniranje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sl-SI" dirty="0"/>
              <a:t>SKENIRANJE – UVOZ U </a:t>
            </a:r>
            <a:r>
              <a:rPr lang="sl-SI" b="1" dirty="0"/>
              <a:t>PANTHEON WEB LIGHT </a:t>
            </a:r>
            <a:r>
              <a:rPr lang="sl-SI" dirty="0"/>
              <a:t>- RAČUNOVODSTVO.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sl-SI" dirty="0"/>
              <a:t>UVOZ SKENIRANIH DOKUMENATA SA </a:t>
            </a:r>
            <a:r>
              <a:rPr lang="sl-SI" b="1" dirty="0"/>
              <a:t>DISKA, MREŽNOG SERVERA, FTP</a:t>
            </a:r>
            <a:r>
              <a:rPr lang="sl-SI" dirty="0"/>
              <a:t>,…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sl-SI" b="1" dirty="0"/>
              <a:t>PRIKUPLJANJE U DOKUMENTACIJU</a:t>
            </a:r>
            <a:r>
              <a:rPr lang="sl-SI" dirty="0"/>
              <a:t>,  SLANJE DO OCR U ELEKTRONSKU OBRADU.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54757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4469" y="778216"/>
            <a:ext cx="4579331" cy="58693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Ovjera </a:t>
            </a:r>
            <a:r>
              <a:rPr lang="sl-SI" dirty="0" smtClean="0"/>
              <a:t>dokumenata–Workflow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Preuzmite dokument,</a:t>
            </a:r>
          </a:p>
          <a:p>
            <a:r>
              <a:rPr lang="sl-SI" dirty="0"/>
              <a:t>Metapodaci,</a:t>
            </a:r>
          </a:p>
          <a:p>
            <a:r>
              <a:rPr lang="sl-SI" dirty="0"/>
              <a:t>Izbor </a:t>
            </a:r>
            <a:r>
              <a:rPr lang="sl-SI" dirty="0" smtClean="0"/>
              <a:t>potvrđivača,</a:t>
            </a:r>
            <a:endParaRPr lang="sl-SI" dirty="0"/>
          </a:p>
          <a:p>
            <a:r>
              <a:rPr lang="sl-SI" dirty="0" smtClean="0"/>
              <a:t>Potvrđivač </a:t>
            </a:r>
            <a:r>
              <a:rPr lang="sl-SI" dirty="0"/>
              <a:t>čeka zadatak,</a:t>
            </a:r>
          </a:p>
          <a:p>
            <a:r>
              <a:rPr lang="sl-SI" dirty="0"/>
              <a:t>Potvrdite / odbacite / preusmjerite,</a:t>
            </a:r>
          </a:p>
          <a:p>
            <a:r>
              <a:rPr lang="sl-SI" dirty="0"/>
              <a:t>Obrada u računovodstvu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89605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695" y="472736"/>
            <a:ext cx="9786642" cy="1325563"/>
          </a:xfrm>
        </p:spPr>
        <p:txBody>
          <a:bodyPr anchor="b">
            <a:normAutofit fontScale="90000"/>
          </a:bodyPr>
          <a:lstStyle/>
          <a:p>
            <a:r>
              <a:rPr lang="pl-PL" dirty="0"/>
              <a:t/>
            </a:r>
            <a:br>
              <a:rPr lang="pl-PL" dirty="0"/>
            </a:br>
            <a:r>
              <a:rPr lang="pl-PL" dirty="0"/>
              <a:t>Zašto izdavati dokumente putem dokumentacije?</a:t>
            </a: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909"/>
          <a:stretch/>
        </p:blipFill>
        <p:spPr>
          <a:xfrm>
            <a:off x="2545176" y="1875572"/>
            <a:ext cx="5853347" cy="4157213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4513758" y="4264773"/>
            <a:ext cx="2434517" cy="15492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4595297" y="4253125"/>
            <a:ext cx="2154955" cy="147934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454288" y="6032785"/>
            <a:ext cx="10436972" cy="6934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dirty="0"/>
              <a:t>Potpuna kontrola izdanih dokumenata i jedinstvena arhiva</a:t>
            </a:r>
          </a:p>
        </p:txBody>
      </p:sp>
    </p:spTree>
    <p:extLst>
      <p:ext uri="{BB962C8B-B14F-4D97-AF65-F5344CB8AC3E}">
        <p14:creationId xmlns:p14="http://schemas.microsoft.com/office/powerpoint/2010/main" val="1386054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88F17725-AA20-4E67-8422-C0EAEBAE2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</p:spPr>
        <p:txBody>
          <a:bodyPr>
            <a:normAutofit fontScale="90000"/>
          </a:bodyPr>
          <a:lstStyle/>
          <a:p>
            <a:r>
              <a:rPr lang="sl-SI" dirty="0"/>
              <a:t>Primjer – izdavanje dokumenata preko Dokumentacije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7184382-6DEA-48C3-A00C-CF0565923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477" y="2458050"/>
            <a:ext cx="2298443" cy="3460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F819D-F16C-4378-A2C0-1628323E6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425" y="2391956"/>
            <a:ext cx="2860134" cy="4659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D15E89-8A7E-4EF4-844A-5DBF21CF8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854" y="2405836"/>
            <a:ext cx="1083984" cy="5043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C6E9947-657C-4DB9-93CB-3F700EC3E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51" y="2442807"/>
            <a:ext cx="2190738" cy="2784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E41807D-081E-4CC8-BE73-75348E59C1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0009" y="2419886"/>
            <a:ext cx="1544626" cy="3842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23E703C-7F5C-4F1D-82F3-5F3DB803F3E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1943" y="3007000"/>
            <a:ext cx="9791772" cy="15525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E588771-4659-4C08-A003-F1CCB83C818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310" y="4974945"/>
            <a:ext cx="10982405" cy="1543061"/>
          </a:xfrm>
          <a:prstGeom prst="rect">
            <a:avLst/>
          </a:prstGeom>
        </p:spPr>
      </p:pic>
      <p:sp>
        <p:nvSpPr>
          <p:cNvPr id="12" name="Right Arrow 13">
            <a:extLst>
              <a:ext uri="{FF2B5EF4-FFF2-40B4-BE49-F238E27FC236}">
                <a16:creationId xmlns:a16="http://schemas.microsoft.com/office/drawing/2014/main" xmlns="" id="{0C8D773F-D940-4371-96F6-5BF8494E3B95}"/>
              </a:ext>
            </a:extLst>
          </p:cNvPr>
          <p:cNvSpPr/>
          <p:nvPr/>
        </p:nvSpPr>
        <p:spPr>
          <a:xfrm>
            <a:off x="2323234" y="2502646"/>
            <a:ext cx="326156" cy="20967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Right Arrow 14">
            <a:extLst>
              <a:ext uri="{FF2B5EF4-FFF2-40B4-BE49-F238E27FC236}">
                <a16:creationId xmlns:a16="http://schemas.microsoft.com/office/drawing/2014/main" xmlns="" id="{DA20B1CD-4EDE-4713-9924-5F2C93911669}"/>
              </a:ext>
            </a:extLst>
          </p:cNvPr>
          <p:cNvSpPr/>
          <p:nvPr/>
        </p:nvSpPr>
        <p:spPr>
          <a:xfrm>
            <a:off x="4861991" y="2511556"/>
            <a:ext cx="326156" cy="20967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Right Arrow 15">
            <a:extLst>
              <a:ext uri="{FF2B5EF4-FFF2-40B4-BE49-F238E27FC236}">
                <a16:creationId xmlns:a16="http://schemas.microsoft.com/office/drawing/2014/main" xmlns="" id="{93BEEE75-66CD-4EA5-A4C6-5979F376ED99}"/>
              </a:ext>
            </a:extLst>
          </p:cNvPr>
          <p:cNvSpPr/>
          <p:nvPr/>
        </p:nvSpPr>
        <p:spPr>
          <a:xfrm>
            <a:off x="8053593" y="2533968"/>
            <a:ext cx="326156" cy="20967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Right Arrow 16">
            <a:extLst>
              <a:ext uri="{FF2B5EF4-FFF2-40B4-BE49-F238E27FC236}">
                <a16:creationId xmlns:a16="http://schemas.microsoft.com/office/drawing/2014/main" xmlns="" id="{35563085-05D2-4B2D-A9FF-D3170AB2A444}"/>
              </a:ext>
            </a:extLst>
          </p:cNvPr>
          <p:cNvSpPr/>
          <p:nvPr/>
        </p:nvSpPr>
        <p:spPr>
          <a:xfrm>
            <a:off x="9452846" y="2502646"/>
            <a:ext cx="326156" cy="20967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30382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48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59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152CF90A4F034294E526DA60C71996" ma:contentTypeVersion="2" ma:contentTypeDescription="Create a new document." ma:contentTypeScope="" ma:versionID="6ddfb5e2512e2ea3492ed3f16c774f8b">
  <xsd:schema xmlns:xsd="http://www.w3.org/2001/XMLSchema" xmlns:xs="http://www.w3.org/2001/XMLSchema" xmlns:p="http://schemas.microsoft.com/office/2006/metadata/properties" xmlns:ns2="9da1faf8-3cad-47cd-8b3b-87b0c586d69b" targetNamespace="http://schemas.microsoft.com/office/2006/metadata/properties" ma:root="true" ma:fieldsID="1989bd186c339f39cde9712397fc9cec" ns2:_="">
    <xsd:import namespace="9da1faf8-3cad-47cd-8b3b-87b0c586d69b"/>
    <xsd:element name="properties">
      <xsd:complexType>
        <xsd:sequence>
          <xsd:element name="documentManagement">
            <xsd:complexType>
              <xsd:all>
                <xsd:element ref="ns2:Dimen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1faf8-3cad-47cd-8b3b-87b0c586d69b" elementFormDefault="qualified">
    <xsd:import namespace="http://schemas.microsoft.com/office/2006/documentManagement/types"/>
    <xsd:import namespace="http://schemas.microsoft.com/office/infopath/2007/PartnerControls"/>
    <xsd:element name="Dimensions" ma:index="8" nillable="true" ma:displayName="Dimensions" ma:internalName="Dimension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mensions xmlns="9da1faf8-3cad-47cd-8b3b-87b0c586d69b" xsi:nil="true"/>
  </documentManagement>
</p:properties>
</file>

<file path=customXml/itemProps1.xml><?xml version="1.0" encoding="utf-8"?>
<ds:datastoreItem xmlns:ds="http://schemas.openxmlformats.org/officeDocument/2006/customXml" ds:itemID="{92253807-CFB1-4528-9852-44C97F1F2D58}"/>
</file>

<file path=customXml/itemProps2.xml><?xml version="1.0" encoding="utf-8"?>
<ds:datastoreItem xmlns:ds="http://schemas.openxmlformats.org/officeDocument/2006/customXml" ds:itemID="{48ADB0E6-DDBE-4F9E-9B41-A26C81A4506B}"/>
</file>

<file path=customXml/itemProps3.xml><?xml version="1.0" encoding="utf-8"?>
<ds:datastoreItem xmlns:ds="http://schemas.openxmlformats.org/officeDocument/2006/customXml" ds:itemID="{7B74AAC8-FA5D-4DE4-818C-3F168FA1FBF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1366</TotalTime>
  <Words>155</Words>
  <Application>Microsoft Office PowerPoint</Application>
  <PresentationFormat>Custom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Titillium</vt:lpstr>
      <vt:lpstr>Officeova tema</vt:lpstr>
      <vt:lpstr>1_Officeova tema</vt:lpstr>
      <vt:lpstr>PowerPoint Presentation</vt:lpstr>
      <vt:lpstr>DIGITALIZACIJA PREUZIMANJA I PREPOZNAVANJA DOKUMENATA TE NJIHOVA ELEKTRONSKA OBRADA I IZDAVANJE</vt:lpstr>
      <vt:lpstr>Sadržaj</vt:lpstr>
      <vt:lpstr>Zašto digitalizacija?</vt:lpstr>
      <vt:lpstr>Prikupljanje i obrada dokumenata- PANTHEON Web Light  </vt:lpstr>
      <vt:lpstr>Prikupljanje i obrada dokumenata - Skeniranje</vt:lpstr>
      <vt:lpstr>Ovjera dokumenata–Workflow</vt:lpstr>
      <vt:lpstr> Zašto izdavati dokumente putem dokumentacije?</vt:lpstr>
      <vt:lpstr>Primjer – izdavanje dokumenata preko Dokumentacije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Martina</dc:creator>
  <cp:lastModifiedBy>aida</cp:lastModifiedBy>
  <cp:revision>324</cp:revision>
  <dcterms:created xsi:type="dcterms:W3CDTF">2018-04-13T10:50:08Z</dcterms:created>
  <dcterms:modified xsi:type="dcterms:W3CDTF">2020-02-04T10:35:00Z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0x0101006A152CF90A4F034294E526DA60C71996</vt:lpwstr>
  </property>
  <property fmtid="{D5CDD505-2E9C-101B-9397-08002B2CF9AE}" pid="3" name="V3Rating">
    <vt:lpwstr>0</vt:lpwstr>
  </property>
</Properties>
</file>